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Source Code Pro"/>
      <p:regular r:id="rId12"/>
      <p:bold r:id="rId13"/>
      <p:italic r:id="rId14"/>
      <p:boldItalic r:id="rId15"/>
    </p:embeddedFont>
    <p:embeddedFont>
      <p:font typeface="Oswald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SourceCodePro-bold.fntdata"/><Relationship Id="rId12" Type="http://schemas.openxmlformats.org/officeDocument/2006/relationships/font" Target="fonts/SourceCodePr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SourceCodePro-boldItalic.fntdata"/><Relationship Id="rId14" Type="http://schemas.openxmlformats.org/officeDocument/2006/relationships/font" Target="fonts/SourceCodePro-italic.fntdata"/><Relationship Id="rId17" Type="http://schemas.openxmlformats.org/officeDocument/2006/relationships/font" Target="fonts/Oswald-bold.fntdata"/><Relationship Id="rId16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3b979c6f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03b979c6f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3b979c6f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03b979c6f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03b979c6f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03b979c6f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3b979c6f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03b979c6f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03b979c6f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03b979c6f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Music of Ice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By Ryan Snider</a:t>
            </a:r>
            <a:endParaRPr sz="2900"/>
          </a:p>
        </p:txBody>
      </p:sp>
      <p:sp>
        <p:nvSpPr>
          <p:cNvPr id="64" name="Google Shape;64;p13"/>
          <p:cNvSpPr txBox="1"/>
          <p:nvPr/>
        </p:nvSpPr>
        <p:spPr>
          <a:xfrm>
            <a:off x="0" y="4791625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https://www.nytimes.com/2023/03/16/arts/music/melting-ice-music.html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57325" y="52790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Burying Microphones in an Ice Cap?</a:t>
            </a:r>
            <a:endParaRPr/>
          </a:p>
        </p:txBody>
      </p:sp>
      <p:sp>
        <p:nvSpPr>
          <p:cNvPr id="70" name="Google Shape;70;p1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Back in 2009, Martin Sharp (a glaciologist at the University of Alberta) had </a:t>
            </a:r>
            <a:r>
              <a:rPr lang="en"/>
              <a:t>buried</a:t>
            </a:r>
            <a:r>
              <a:rPr lang="en"/>
              <a:t> 7 microphones, GPS sensors, and seismic </a:t>
            </a:r>
            <a:r>
              <a:rPr lang="en"/>
              <a:t>monitors</a:t>
            </a:r>
            <a:r>
              <a:rPr lang="en"/>
              <a:t> </a:t>
            </a:r>
            <a:r>
              <a:rPr lang="en"/>
              <a:t>to observe</a:t>
            </a:r>
            <a:r>
              <a:rPr lang="en"/>
              <a:t> the rate the ice was melting on top of the ice cap. In an afterthought he put a handheld audio recording device up with the other gear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2393300"/>
            <a:ext cx="3817715" cy="252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265500" y="112925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sounded… Good?</a:t>
            </a:r>
            <a:endParaRPr/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To his </a:t>
            </a:r>
            <a:r>
              <a:rPr lang="en"/>
              <a:t>surprise, the sound was fascinating. You could hear nearby animals, but also things from deep below. Deep ice was slowly thawing and a drone of water trickling ominously was heard. Tiny bubbles trapped between the ice exploded, creating popping sounds!</a:t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969300"/>
            <a:ext cx="4045199" cy="269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265500" y="316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Others liked it too!</a:t>
            </a:r>
            <a:endParaRPr/>
          </a:p>
        </p:txBody>
      </p:sp>
      <p:sp>
        <p:nvSpPr>
          <p:cNvPr id="85" name="Google Shape;85;p1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Martin began to play these audio recordings during his lectures, to make the slideshows less boring. And people loved it. The Intergovernmental Panel on Climate Change asked for a cop</a:t>
            </a:r>
            <a:r>
              <a:rPr lang="en"/>
              <a:t>y. </a:t>
            </a:r>
            <a:r>
              <a:rPr lang="en"/>
              <a:t>The sound conveyed an atmosphere of what it was like to be there, with the glacier. Bringing a new way to experience the climate crisis.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339387"/>
            <a:ext cx="4045200" cy="2270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265500" y="881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Ice Goes Viral!</a:t>
            </a:r>
            <a:endParaRPr/>
          </a:p>
        </p:txBody>
      </p:sp>
      <p:sp>
        <p:nvSpPr>
          <p:cNvPr id="92" name="Google Shape;92;p1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More recently, these random ice sounds have gone viral. Artists like Mia Feuer, Jana Winderen, &amp; Thomas Koner began to try at it again. Recording splintering </a:t>
            </a:r>
            <a:r>
              <a:rPr lang="en"/>
              <a:t>glaciers or the slow grind of a glacier creeping along the earth on water sediments (Which apparently sounds like a tractor engine). All culminating in a haunting picture painted by sound.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29750"/>
            <a:ext cx="4045199" cy="269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265500" y="-3690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…So What?</a:t>
            </a:r>
            <a:endParaRPr/>
          </a:p>
        </p:txBody>
      </p:sp>
      <p:sp>
        <p:nvSpPr>
          <p:cNvPr id="99" name="Google Shape;99;p1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type of science data isn’t more accurate than the other </a:t>
            </a:r>
            <a:r>
              <a:rPr lang="en"/>
              <a:t>technology</a:t>
            </a:r>
            <a:r>
              <a:rPr lang="en"/>
              <a:t> we have to measure climate change. BUT it does provide a way to connect with the </a:t>
            </a:r>
            <a:r>
              <a:rPr lang="en"/>
              <a:t>public. These fascinating slowly violent noises create a sense of empathy. Because with sound, we can better put ourselves into the reality that is climate change.</a:t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0518"/>
            <a:ext cx="4158300" cy="2339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