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24.xml"/>
  <Override ContentType="application/vnd.openxmlformats-officedocument.presentationml.slideLayout+xml" PartName="/ppt/slideLayouts/slideLayout37.xml"/>
  <Override ContentType="application/vnd.openxmlformats-officedocument.presentationml.slideLayout+xml" PartName="/ppt/slideLayouts/slideLayout11.xml"/>
  <Override ContentType="application/vnd.openxmlformats-officedocument.presentationml.slideLayout+xml" PartName="/ppt/slideLayouts/slideLayout29.xml"/>
  <Override ContentType="application/vnd.openxmlformats-officedocument.presentationml.slideLayout+xml" PartName="/ppt/slideLayouts/slideLayout7.xml"/>
  <Override ContentType="application/vnd.openxmlformats-officedocument.presentationml.slideLayout+xml" PartName="/ppt/slideLayouts/slideLayout40.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33.xml"/>
  <Override ContentType="application/vnd.openxmlformats-officedocument.presentationml.slideLayout+xml" PartName="/ppt/slideLayouts/slideLayout25.xml"/>
  <Override ContentType="application/vnd.openxmlformats-officedocument.presentationml.slideLayout+xml" PartName="/ppt/slideLayouts/slideLayout17.xml"/>
  <Override ContentType="application/vnd.openxmlformats-officedocument.presentationml.slideLayout+xml" PartName="/ppt/slideLayouts/slideLayout38.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34.xml"/>
  <Override ContentType="application/vnd.openxmlformats-officedocument.presentationml.slideLayout+xml" PartName="/ppt/slideLayouts/slideLayout6.xml"/>
  <Override ContentType="application/vnd.openxmlformats-officedocument.presentationml.slideLayout+xml" PartName="/ppt/slideLayouts/slideLayout21.xml"/>
  <Override ContentType="application/vnd.openxmlformats-officedocument.presentationml.slideLayout+xml" PartName="/ppt/slideLayouts/slideLayout30.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26.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39.xml"/>
  <Override ContentType="application/vnd.openxmlformats-officedocument.presentationml.slideLayout+xml" PartName="/ppt/slideLayouts/slideLayout35.xml"/>
  <Override ContentType="application/vnd.openxmlformats-officedocument.presentationml.slideLayout+xml" PartName="/ppt/slideLayouts/slideLayout9.xml"/>
  <Override ContentType="application/vnd.openxmlformats-officedocument.presentationml.slideLayout+xml" PartName="/ppt/slideLayouts/slideLayout31.xml"/>
  <Override ContentType="application/vnd.openxmlformats-officedocument.presentationml.slideLayout+xml" PartName="/ppt/slideLayouts/slideLayout19.xml"/>
  <Override ContentType="application/vnd.openxmlformats-officedocument.presentationml.slideLayout+xml" PartName="/ppt/slideLayouts/slideLayout36.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28.xml"/>
  <Override ContentType="application/vnd.openxmlformats-officedocument.presentationml.slideLayout+xml" PartName="/ppt/slideLayouts/slideLayout27.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23.xml"/>
  <Override ContentType="application/vnd.openxmlformats-officedocument.presentationml.slideLayout+xml" PartName="/ppt/slideLayouts/slideLayout8.xml"/>
  <Override ContentType="application/vnd.openxmlformats-officedocument.presentationml.slideLayout+xml" PartName="/ppt/slideLayouts/slideLayout32.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9.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88"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Lst>
  <p:sldSz cy="5143500" cx="9144000"/>
  <p:notesSz cx="6858000" cy="9144000"/>
  <p:embeddedFontLst>
    <p:embeddedFont>
      <p:font typeface="IBM Plex Sans"/>
      <p:regular r:id="rId17"/>
      <p:bold r:id="rId18"/>
      <p:italic r:id="rId19"/>
      <p:boldItalic r:id="rId20"/>
    </p:embeddedFont>
    <p:embeddedFont>
      <p:font typeface="IBM Plex Sans Light"/>
      <p:regular r:id="rId21"/>
      <p:bold r:id="rId22"/>
      <p:italic r:id="rId23"/>
      <p:boldItalic r:id="rId24"/>
    </p:embeddedFont>
    <p:embeddedFont>
      <p:font typeface="IBM Plex Mono Light"/>
      <p:regular r:id="rId25"/>
      <p:bold r:id="rId26"/>
      <p:italic r:id="rId27"/>
      <p:boldItalic r:id="rId28"/>
    </p:embeddedFont>
    <p:embeddedFont>
      <p:font typeface="IBM Plex Sans Medium"/>
      <p:regular r:id="rId29"/>
      <p:bold r:id="rId30"/>
      <p:italic r:id="rId31"/>
      <p:boldItalic r:id="rId32"/>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font" Target="fonts/IBMPlexSans-boldItalic.fntdata"/><Relationship Id="rId22" Type="http://schemas.openxmlformats.org/officeDocument/2006/relationships/font" Target="fonts/IBMPlexSansLight-bold.fntdata"/><Relationship Id="rId21" Type="http://schemas.openxmlformats.org/officeDocument/2006/relationships/font" Target="fonts/IBMPlexSansLight-regular.fntdata"/><Relationship Id="rId24" Type="http://schemas.openxmlformats.org/officeDocument/2006/relationships/font" Target="fonts/IBMPlexSansLight-boldItalic.fntdata"/><Relationship Id="rId23" Type="http://schemas.openxmlformats.org/officeDocument/2006/relationships/font" Target="fonts/IBMPlexSansLight-italic.fntdata"/><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font" Target="fonts/IBMPlexMonoLight-bold.fntdata"/><Relationship Id="rId25" Type="http://schemas.openxmlformats.org/officeDocument/2006/relationships/font" Target="fonts/IBMPlexMonoLight-regular.fntdata"/><Relationship Id="rId28" Type="http://schemas.openxmlformats.org/officeDocument/2006/relationships/font" Target="fonts/IBMPlexMonoLight-boldItalic.fntdata"/><Relationship Id="rId27" Type="http://schemas.openxmlformats.org/officeDocument/2006/relationships/font" Target="fonts/IBMPlexMonoLight-italic.fntdata"/><Relationship Id="rId5" Type="http://schemas.openxmlformats.org/officeDocument/2006/relationships/notesMaster" Target="notesMasters/notesMaster1.xml"/><Relationship Id="rId6" Type="http://schemas.openxmlformats.org/officeDocument/2006/relationships/slide" Target="slides/slide1.xml"/><Relationship Id="rId29" Type="http://schemas.openxmlformats.org/officeDocument/2006/relationships/font" Target="fonts/IBMPlexSansMedium-regular.fntdata"/><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font" Target="fonts/IBMPlexSansMedium-italic.fntdata"/><Relationship Id="rId30" Type="http://schemas.openxmlformats.org/officeDocument/2006/relationships/font" Target="fonts/IBMPlexSansMedium-bold.fntdata"/><Relationship Id="rId11" Type="http://schemas.openxmlformats.org/officeDocument/2006/relationships/slide" Target="slides/slide6.xml"/><Relationship Id="rId10" Type="http://schemas.openxmlformats.org/officeDocument/2006/relationships/slide" Target="slides/slide5.xml"/><Relationship Id="rId32" Type="http://schemas.openxmlformats.org/officeDocument/2006/relationships/font" Target="fonts/IBMPlexSansMedium-boldItalic.fntdata"/><Relationship Id="rId13" Type="http://schemas.openxmlformats.org/officeDocument/2006/relationships/slide" Target="slides/slide8.xml"/><Relationship Id="rId12" Type="http://schemas.openxmlformats.org/officeDocument/2006/relationships/slide" Target="slides/slide7.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font" Target="fonts/IBMPlexSans-regular.fntdata"/><Relationship Id="rId16" Type="http://schemas.openxmlformats.org/officeDocument/2006/relationships/slide" Target="slides/slide11.xml"/><Relationship Id="rId19" Type="http://schemas.openxmlformats.org/officeDocument/2006/relationships/font" Target="fonts/IBMPlexSans-italic.fntdata"/><Relationship Id="rId18" Type="http://schemas.openxmlformats.org/officeDocument/2006/relationships/font" Target="fonts/IBMPlexSans-bold.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9" name="Shape 339"/>
        <p:cNvGrpSpPr/>
        <p:nvPr/>
      </p:nvGrpSpPr>
      <p:grpSpPr>
        <a:xfrm>
          <a:off x="0" y="0"/>
          <a:ext cx="0" cy="0"/>
          <a:chOff x="0" y="0"/>
          <a:chExt cx="0" cy="0"/>
        </a:xfrm>
      </p:grpSpPr>
      <p:sp>
        <p:nvSpPr>
          <p:cNvPr id="340" name="Google Shape;340;g34ac5519549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41" name="Google Shape;341;g34ac5519549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97" name="Shape 597"/>
        <p:cNvGrpSpPr/>
        <p:nvPr/>
      </p:nvGrpSpPr>
      <p:grpSpPr>
        <a:xfrm>
          <a:off x="0" y="0"/>
          <a:ext cx="0" cy="0"/>
          <a:chOff x="0" y="0"/>
          <a:chExt cx="0" cy="0"/>
        </a:xfrm>
      </p:grpSpPr>
      <p:sp>
        <p:nvSpPr>
          <p:cNvPr id="598" name="Google Shape;598;g34ac5519549_0_40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99" name="Google Shape;599;g34ac5519549_0_40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61" name="Shape 661"/>
        <p:cNvGrpSpPr/>
        <p:nvPr/>
      </p:nvGrpSpPr>
      <p:grpSpPr>
        <a:xfrm>
          <a:off x="0" y="0"/>
          <a:ext cx="0" cy="0"/>
          <a:chOff x="0" y="0"/>
          <a:chExt cx="0" cy="0"/>
        </a:xfrm>
      </p:grpSpPr>
      <p:sp>
        <p:nvSpPr>
          <p:cNvPr id="662" name="Google Shape;662;g34ac5519549_0_92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63" name="Google Shape;663;g34ac5519549_0_92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1" name="Shape 381"/>
        <p:cNvGrpSpPr/>
        <p:nvPr/>
      </p:nvGrpSpPr>
      <p:grpSpPr>
        <a:xfrm>
          <a:off x="0" y="0"/>
          <a:ext cx="0" cy="0"/>
          <a:chOff x="0" y="0"/>
          <a:chExt cx="0" cy="0"/>
        </a:xfrm>
      </p:grpSpPr>
      <p:sp>
        <p:nvSpPr>
          <p:cNvPr id="382" name="Google Shape;382;g34ac5519549_0_4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83" name="Google Shape;383;g34ac5519549_0_4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9" name="Shape 389"/>
        <p:cNvGrpSpPr/>
        <p:nvPr/>
      </p:nvGrpSpPr>
      <p:grpSpPr>
        <a:xfrm>
          <a:off x="0" y="0"/>
          <a:ext cx="0" cy="0"/>
          <a:chOff x="0" y="0"/>
          <a:chExt cx="0" cy="0"/>
        </a:xfrm>
      </p:grpSpPr>
      <p:sp>
        <p:nvSpPr>
          <p:cNvPr id="390" name="Google Shape;390;g34ac5519549_0_4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91" name="Google Shape;391;g34ac5519549_0_4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2" name="Shape 432"/>
        <p:cNvGrpSpPr/>
        <p:nvPr/>
      </p:nvGrpSpPr>
      <p:grpSpPr>
        <a:xfrm>
          <a:off x="0" y="0"/>
          <a:ext cx="0" cy="0"/>
          <a:chOff x="0" y="0"/>
          <a:chExt cx="0" cy="0"/>
        </a:xfrm>
      </p:grpSpPr>
      <p:sp>
        <p:nvSpPr>
          <p:cNvPr id="433" name="Google Shape;433;g34ac5519549_0_11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34" name="Google Shape;434;g34ac5519549_0_11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72" name="Shape 472"/>
        <p:cNvGrpSpPr/>
        <p:nvPr/>
      </p:nvGrpSpPr>
      <p:grpSpPr>
        <a:xfrm>
          <a:off x="0" y="0"/>
          <a:ext cx="0" cy="0"/>
          <a:chOff x="0" y="0"/>
          <a:chExt cx="0" cy="0"/>
        </a:xfrm>
      </p:grpSpPr>
      <p:sp>
        <p:nvSpPr>
          <p:cNvPr id="473" name="Google Shape;473;g34ac5519549_0_18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74" name="Google Shape;474;g34ac5519549_0_18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1" name="Shape 501"/>
        <p:cNvGrpSpPr/>
        <p:nvPr/>
      </p:nvGrpSpPr>
      <p:grpSpPr>
        <a:xfrm>
          <a:off x="0" y="0"/>
          <a:ext cx="0" cy="0"/>
          <a:chOff x="0" y="0"/>
          <a:chExt cx="0" cy="0"/>
        </a:xfrm>
      </p:grpSpPr>
      <p:sp>
        <p:nvSpPr>
          <p:cNvPr id="502" name="Google Shape;502;g34ac5519549_0_9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03" name="Google Shape;503;g34ac5519549_0_9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22" name="Shape 522"/>
        <p:cNvGrpSpPr/>
        <p:nvPr/>
      </p:nvGrpSpPr>
      <p:grpSpPr>
        <a:xfrm>
          <a:off x="0" y="0"/>
          <a:ext cx="0" cy="0"/>
          <a:chOff x="0" y="0"/>
          <a:chExt cx="0" cy="0"/>
        </a:xfrm>
      </p:grpSpPr>
      <p:sp>
        <p:nvSpPr>
          <p:cNvPr id="523" name="Google Shape;523;g34ac5519549_0_90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24" name="Google Shape;524;g34ac5519549_0_90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32" name="Shape 532"/>
        <p:cNvGrpSpPr/>
        <p:nvPr/>
      </p:nvGrpSpPr>
      <p:grpSpPr>
        <a:xfrm>
          <a:off x="0" y="0"/>
          <a:ext cx="0" cy="0"/>
          <a:chOff x="0" y="0"/>
          <a:chExt cx="0" cy="0"/>
        </a:xfrm>
      </p:grpSpPr>
      <p:sp>
        <p:nvSpPr>
          <p:cNvPr id="533" name="Google Shape;533;g34ac5519549_0_22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34" name="Google Shape;534;g34ac5519549_0_22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86" name="Shape 586"/>
        <p:cNvGrpSpPr/>
        <p:nvPr/>
      </p:nvGrpSpPr>
      <p:grpSpPr>
        <a:xfrm>
          <a:off x="0" y="0"/>
          <a:ext cx="0" cy="0"/>
          <a:chOff x="0" y="0"/>
          <a:chExt cx="0" cy="0"/>
        </a:xfrm>
      </p:grpSpPr>
      <p:sp>
        <p:nvSpPr>
          <p:cNvPr id="587" name="Google Shape;587;g34ac5519549_0_37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88" name="Google Shape;588;g34ac5519549_0_37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image with footer" type="title">
  <p:cSld name="TITLE">
    <p:spTree>
      <p:nvGrpSpPr>
        <p:cNvPr id="9" name="Shape 9"/>
        <p:cNvGrpSpPr/>
        <p:nvPr/>
      </p:nvGrpSpPr>
      <p:grpSpPr>
        <a:xfrm>
          <a:off x="0" y="0"/>
          <a:ext cx="0" cy="0"/>
          <a:chOff x="0" y="0"/>
          <a:chExt cx="0" cy="0"/>
        </a:xfrm>
      </p:grpSpPr>
      <p:sp>
        <p:nvSpPr>
          <p:cNvPr id="10" name="Google Shape;10;p2"/>
          <p:cNvSpPr txBox="1"/>
          <p:nvPr>
            <p:ph idx="12" type="sldNum"/>
          </p:nvPr>
        </p:nvSpPr>
        <p:spPr>
          <a:xfrm>
            <a:off x="8229600" y="4799170"/>
            <a:ext cx="457200" cy="273900"/>
          </a:xfrm>
          <a:prstGeom prst="rect">
            <a:avLst/>
          </a:prstGeom>
        </p:spPr>
        <p:txBody>
          <a:bodyPr anchorCtr="0" anchor="ctr" bIns="91425" lIns="91425" spcFirstLastPara="1" rIns="91425" wrap="square" tIns="91425">
            <a:noAutofit/>
          </a:bodyPr>
          <a:lstStyle>
            <a:lvl1pPr lvl="0" rtl="0" algn="r">
              <a:buNone/>
              <a:defRPr sz="800">
                <a:latin typeface="IBM Plex Sans"/>
                <a:ea typeface="IBM Plex Sans"/>
                <a:cs typeface="IBM Plex Sans"/>
                <a:sym typeface="IBM Plex Sans"/>
              </a:defRPr>
            </a:lvl1pPr>
            <a:lvl2pPr lvl="1" rtl="0" algn="r">
              <a:buNone/>
              <a:defRPr sz="800">
                <a:latin typeface="IBM Plex Sans"/>
                <a:ea typeface="IBM Plex Sans"/>
                <a:cs typeface="IBM Plex Sans"/>
                <a:sym typeface="IBM Plex Sans"/>
              </a:defRPr>
            </a:lvl2pPr>
            <a:lvl3pPr lvl="2" rtl="0" algn="r">
              <a:buNone/>
              <a:defRPr sz="800">
                <a:latin typeface="IBM Plex Sans"/>
                <a:ea typeface="IBM Plex Sans"/>
                <a:cs typeface="IBM Plex Sans"/>
                <a:sym typeface="IBM Plex Sans"/>
              </a:defRPr>
            </a:lvl3pPr>
            <a:lvl4pPr lvl="3" rtl="0" algn="r">
              <a:buNone/>
              <a:defRPr sz="800">
                <a:latin typeface="IBM Plex Sans"/>
                <a:ea typeface="IBM Plex Sans"/>
                <a:cs typeface="IBM Plex Sans"/>
                <a:sym typeface="IBM Plex Sans"/>
              </a:defRPr>
            </a:lvl4pPr>
            <a:lvl5pPr lvl="4" rtl="0" algn="r">
              <a:buNone/>
              <a:defRPr sz="800">
                <a:latin typeface="IBM Plex Sans"/>
                <a:ea typeface="IBM Plex Sans"/>
                <a:cs typeface="IBM Plex Sans"/>
                <a:sym typeface="IBM Plex Sans"/>
              </a:defRPr>
            </a:lvl5pPr>
            <a:lvl6pPr lvl="5" rtl="0" algn="r">
              <a:buNone/>
              <a:defRPr sz="800">
                <a:latin typeface="IBM Plex Sans"/>
                <a:ea typeface="IBM Plex Sans"/>
                <a:cs typeface="IBM Plex Sans"/>
                <a:sym typeface="IBM Plex Sans"/>
              </a:defRPr>
            </a:lvl6pPr>
            <a:lvl7pPr lvl="6" rtl="0" algn="r">
              <a:buNone/>
              <a:defRPr sz="800">
                <a:latin typeface="IBM Plex Sans"/>
                <a:ea typeface="IBM Plex Sans"/>
                <a:cs typeface="IBM Plex Sans"/>
                <a:sym typeface="IBM Plex Sans"/>
              </a:defRPr>
            </a:lvl7pPr>
            <a:lvl8pPr lvl="7" rtl="0" algn="r">
              <a:buNone/>
              <a:defRPr sz="800">
                <a:latin typeface="IBM Plex Sans"/>
                <a:ea typeface="IBM Plex Sans"/>
                <a:cs typeface="IBM Plex Sans"/>
                <a:sym typeface="IBM Plex Sans"/>
              </a:defRPr>
            </a:lvl8pPr>
            <a:lvl9pPr lvl="8" rtl="0" algn="r">
              <a:buNone/>
              <a:defRPr sz="800">
                <a:latin typeface="IBM Plex Sans"/>
                <a:ea typeface="IBM Plex Sans"/>
                <a:cs typeface="IBM Plex Sans"/>
                <a:sym typeface="IBM Plex Sans"/>
              </a:defRPr>
            </a:lvl9pPr>
          </a:lstStyle>
          <a:p>
            <a:pPr indent="0" lvl="0" marL="0" rtl="0" algn="r">
              <a:spcBef>
                <a:spcPts val="0"/>
              </a:spcBef>
              <a:spcAft>
                <a:spcPts val="0"/>
              </a:spcAft>
              <a:buNone/>
            </a:pPr>
            <a:fld id="{00000000-1234-1234-1234-123412341234}" type="slidenum">
              <a:rPr lang="en"/>
              <a:t>‹#›</a:t>
            </a:fld>
            <a:endParaRPr/>
          </a:p>
        </p:txBody>
      </p:sp>
      <p:sp>
        <p:nvSpPr>
          <p:cNvPr id="11" name="Google Shape;11;p2"/>
          <p:cNvSpPr txBox="1"/>
          <p:nvPr>
            <p:ph type="title"/>
          </p:nvPr>
        </p:nvSpPr>
        <p:spPr>
          <a:xfrm>
            <a:off x="342900" y="452925"/>
            <a:ext cx="3544800" cy="4116000"/>
          </a:xfrm>
          <a:prstGeom prst="rect">
            <a:avLst/>
          </a:prstGeom>
        </p:spPr>
        <p:txBody>
          <a:bodyPr anchorCtr="0" anchor="t" bIns="91425" lIns="91425" spcFirstLastPara="1" rIns="91425" wrap="square" tIns="91425">
            <a:noAutofit/>
          </a:bodyPr>
          <a:lstStyle>
            <a:lvl1pPr lvl="0">
              <a:spcBef>
                <a:spcPts val="0"/>
              </a:spcBef>
              <a:spcAft>
                <a:spcPts val="0"/>
              </a:spcAft>
              <a:buSzPts val="4200"/>
              <a:buNone/>
              <a:defRPr/>
            </a:lvl1pPr>
            <a:lvl2pPr lvl="1">
              <a:spcBef>
                <a:spcPts val="0"/>
              </a:spcBef>
              <a:spcAft>
                <a:spcPts val="0"/>
              </a:spcAft>
              <a:buSzPts val="4200"/>
              <a:buNone/>
              <a:defRPr/>
            </a:lvl2pPr>
            <a:lvl3pPr lvl="2">
              <a:spcBef>
                <a:spcPts val="0"/>
              </a:spcBef>
              <a:spcAft>
                <a:spcPts val="0"/>
              </a:spcAft>
              <a:buSzPts val="4200"/>
              <a:buNone/>
              <a:defRPr/>
            </a:lvl3pPr>
            <a:lvl4pPr lvl="3">
              <a:spcBef>
                <a:spcPts val="0"/>
              </a:spcBef>
              <a:spcAft>
                <a:spcPts val="0"/>
              </a:spcAft>
              <a:buSzPts val="4200"/>
              <a:buNone/>
              <a:defRPr/>
            </a:lvl4pPr>
            <a:lvl5pPr lvl="4">
              <a:spcBef>
                <a:spcPts val="0"/>
              </a:spcBef>
              <a:spcAft>
                <a:spcPts val="0"/>
              </a:spcAft>
              <a:buSzPts val="4200"/>
              <a:buNone/>
              <a:defRPr/>
            </a:lvl5pPr>
            <a:lvl6pPr lvl="5">
              <a:spcBef>
                <a:spcPts val="0"/>
              </a:spcBef>
              <a:spcAft>
                <a:spcPts val="0"/>
              </a:spcAft>
              <a:buSzPts val="4200"/>
              <a:buNone/>
              <a:defRPr/>
            </a:lvl6pPr>
            <a:lvl7pPr lvl="6">
              <a:spcBef>
                <a:spcPts val="0"/>
              </a:spcBef>
              <a:spcAft>
                <a:spcPts val="0"/>
              </a:spcAft>
              <a:buSzPts val="4200"/>
              <a:buNone/>
              <a:defRPr/>
            </a:lvl7pPr>
            <a:lvl8pPr lvl="7">
              <a:spcBef>
                <a:spcPts val="0"/>
              </a:spcBef>
              <a:spcAft>
                <a:spcPts val="0"/>
              </a:spcAft>
              <a:buSzPts val="4200"/>
              <a:buNone/>
              <a:defRPr/>
            </a:lvl8pPr>
            <a:lvl9pPr lvl="8">
              <a:spcBef>
                <a:spcPts val="0"/>
              </a:spcBef>
              <a:spcAft>
                <a:spcPts val="0"/>
              </a:spcAft>
              <a:buSzPts val="4200"/>
              <a:buNone/>
              <a:defRPr/>
            </a:lvl9pPr>
          </a:lstStyle>
          <a:p/>
        </p:txBody>
      </p:sp>
      <p:sp>
        <p:nvSpPr>
          <p:cNvPr id="12" name="Google Shape;12;p2"/>
          <p:cNvSpPr txBox="1"/>
          <p:nvPr>
            <p:ph idx="1" type="subTitle"/>
          </p:nvPr>
        </p:nvSpPr>
        <p:spPr>
          <a:xfrm>
            <a:off x="342900" y="4799170"/>
            <a:ext cx="4239900" cy="273900"/>
          </a:xfrm>
          <a:prstGeom prst="rect">
            <a:avLst/>
          </a:prstGeom>
        </p:spPr>
        <p:txBody>
          <a:bodyPr anchorCtr="0" anchor="ctr" bIns="91425" lIns="137150" spcFirstLastPara="1" rIns="91425" wrap="square" tIns="91425">
            <a:noAutofit/>
          </a:bodyPr>
          <a:lstStyle>
            <a:lvl1pPr lvl="0">
              <a:spcBef>
                <a:spcPts val="0"/>
              </a:spcBef>
              <a:spcAft>
                <a:spcPts val="0"/>
              </a:spcAft>
              <a:buSzPts val="800"/>
              <a:buFont typeface="IBM Plex Mono Light"/>
              <a:buNone/>
              <a:defRPr sz="800">
                <a:latin typeface="IBM Plex Mono Light"/>
                <a:ea typeface="IBM Plex Mono Light"/>
                <a:cs typeface="IBM Plex Mono Light"/>
                <a:sym typeface="IBM Plex Mono Light"/>
              </a:defRPr>
            </a:lvl1pPr>
            <a:lvl2pPr lvl="1">
              <a:spcBef>
                <a:spcPts val="400"/>
              </a:spcBef>
              <a:spcAft>
                <a:spcPts val="0"/>
              </a:spcAft>
              <a:buSzPts val="800"/>
              <a:buFont typeface="IBM Plex Mono Light"/>
              <a:buNone/>
              <a:defRPr sz="800">
                <a:latin typeface="IBM Plex Mono Light"/>
                <a:ea typeface="IBM Plex Mono Light"/>
                <a:cs typeface="IBM Plex Mono Light"/>
                <a:sym typeface="IBM Plex Mono Light"/>
              </a:defRPr>
            </a:lvl2pPr>
            <a:lvl3pPr lvl="2">
              <a:spcBef>
                <a:spcPts val="400"/>
              </a:spcBef>
              <a:spcAft>
                <a:spcPts val="0"/>
              </a:spcAft>
              <a:buSzPts val="800"/>
              <a:buFont typeface="IBM Plex Mono Light"/>
              <a:buNone/>
              <a:defRPr sz="800">
                <a:latin typeface="IBM Plex Mono Light"/>
                <a:ea typeface="IBM Plex Mono Light"/>
                <a:cs typeface="IBM Plex Mono Light"/>
                <a:sym typeface="IBM Plex Mono Light"/>
              </a:defRPr>
            </a:lvl3pPr>
            <a:lvl4pPr lvl="3">
              <a:spcBef>
                <a:spcPts val="400"/>
              </a:spcBef>
              <a:spcAft>
                <a:spcPts val="0"/>
              </a:spcAft>
              <a:buSzPts val="800"/>
              <a:buFont typeface="IBM Plex Mono Light"/>
              <a:buNone/>
              <a:defRPr sz="800">
                <a:latin typeface="IBM Plex Mono Light"/>
                <a:ea typeface="IBM Plex Mono Light"/>
                <a:cs typeface="IBM Plex Mono Light"/>
                <a:sym typeface="IBM Plex Mono Light"/>
              </a:defRPr>
            </a:lvl4pPr>
            <a:lvl5pPr lvl="4">
              <a:spcBef>
                <a:spcPts val="400"/>
              </a:spcBef>
              <a:spcAft>
                <a:spcPts val="0"/>
              </a:spcAft>
              <a:buSzPts val="800"/>
              <a:buFont typeface="IBM Plex Mono Light"/>
              <a:buNone/>
              <a:defRPr sz="800">
                <a:latin typeface="IBM Plex Mono Light"/>
                <a:ea typeface="IBM Plex Mono Light"/>
                <a:cs typeface="IBM Plex Mono Light"/>
                <a:sym typeface="IBM Plex Mono Light"/>
              </a:defRPr>
            </a:lvl5pPr>
            <a:lvl6pPr lvl="5">
              <a:spcBef>
                <a:spcPts val="400"/>
              </a:spcBef>
              <a:spcAft>
                <a:spcPts val="0"/>
              </a:spcAft>
              <a:buSzPts val="800"/>
              <a:buFont typeface="IBM Plex Mono Light"/>
              <a:buNone/>
              <a:defRPr sz="800">
                <a:latin typeface="IBM Plex Mono Light"/>
                <a:ea typeface="IBM Plex Mono Light"/>
                <a:cs typeface="IBM Plex Mono Light"/>
                <a:sym typeface="IBM Plex Mono Light"/>
              </a:defRPr>
            </a:lvl6pPr>
            <a:lvl7pPr lvl="6">
              <a:spcBef>
                <a:spcPts val="400"/>
              </a:spcBef>
              <a:spcAft>
                <a:spcPts val="0"/>
              </a:spcAft>
              <a:buSzPts val="800"/>
              <a:buFont typeface="IBM Plex Mono Light"/>
              <a:buNone/>
              <a:defRPr sz="800">
                <a:latin typeface="IBM Plex Mono Light"/>
                <a:ea typeface="IBM Plex Mono Light"/>
                <a:cs typeface="IBM Plex Mono Light"/>
                <a:sym typeface="IBM Plex Mono Light"/>
              </a:defRPr>
            </a:lvl7pPr>
            <a:lvl8pPr lvl="7">
              <a:spcBef>
                <a:spcPts val="400"/>
              </a:spcBef>
              <a:spcAft>
                <a:spcPts val="0"/>
              </a:spcAft>
              <a:buSzPts val="800"/>
              <a:buFont typeface="IBM Plex Mono Light"/>
              <a:buNone/>
              <a:defRPr sz="800">
                <a:latin typeface="IBM Plex Mono Light"/>
                <a:ea typeface="IBM Plex Mono Light"/>
                <a:cs typeface="IBM Plex Mono Light"/>
                <a:sym typeface="IBM Plex Mono Light"/>
              </a:defRPr>
            </a:lvl8pPr>
            <a:lvl9pPr lvl="8">
              <a:spcBef>
                <a:spcPts val="400"/>
              </a:spcBef>
              <a:spcAft>
                <a:spcPts val="400"/>
              </a:spcAft>
              <a:buSzPts val="800"/>
              <a:buFont typeface="IBM Plex Mono Light"/>
              <a:buNone/>
              <a:defRPr sz="800">
                <a:latin typeface="IBM Plex Mono Light"/>
                <a:ea typeface="IBM Plex Mono Light"/>
                <a:cs typeface="IBM Plex Mono Light"/>
                <a:sym typeface="IBM Plex Mono Light"/>
              </a:defRPr>
            </a:lvl9pPr>
          </a:lstStyle>
          <a:p/>
        </p:txBody>
      </p:sp>
      <p:sp>
        <p:nvSpPr>
          <p:cNvPr id="13" name="Google Shape;13;p2"/>
          <p:cNvSpPr/>
          <p:nvPr/>
        </p:nvSpPr>
        <p:spPr>
          <a:xfrm flipH="1">
            <a:off x="8686802" y="4860600"/>
            <a:ext cx="118500" cy="118500"/>
          </a:xfrm>
          <a:prstGeom prst="rect">
            <a:avLst/>
          </a:prstGeom>
          <a:solidFill>
            <a:schemeClr val="lt2"/>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Tree>
  </p:cSld>
  <p:clrMapOvr>
    <a:masterClrMapping/>
  </p:clrMapOvr>
  <p:extLst>
    <p:ext uri="{DCECCB84-F9BA-43D5-87BE-67443E8EF086}">
      <p15:sldGuideLst>
        <p15:guide id="1" orient="horz" pos="2880">
          <p15:clr>
            <a:srgbClr val="E46962"/>
          </p15:clr>
        </p15:guide>
        <p15:guide id="2" orient="horz" pos="432">
          <p15:clr>
            <a:srgbClr val="E46962"/>
          </p15:clr>
        </p15:guide>
        <p15:guide id="3" orient="horz" pos="2736">
          <p15:clr>
            <a:srgbClr val="E46962"/>
          </p15:clr>
        </p15:guide>
        <p15:guide id="4" pos="5184">
          <p15:clr>
            <a:srgbClr val="E46962"/>
          </p15:clr>
        </p15:guide>
      </p15:sldGuideLst>
    </p:ext>
  </p:extLst>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hree big ideas with image">
  <p:cSld name="TITLE_AND_BODY_1">
    <p:spTree>
      <p:nvGrpSpPr>
        <p:cNvPr id="63" name="Shape 63"/>
        <p:cNvGrpSpPr/>
        <p:nvPr/>
      </p:nvGrpSpPr>
      <p:grpSpPr>
        <a:xfrm>
          <a:off x="0" y="0"/>
          <a:ext cx="0" cy="0"/>
          <a:chOff x="0" y="0"/>
          <a:chExt cx="0" cy="0"/>
        </a:xfrm>
      </p:grpSpPr>
      <p:sp>
        <p:nvSpPr>
          <p:cNvPr id="64" name="Google Shape;64;p11"/>
          <p:cNvSpPr txBox="1"/>
          <p:nvPr>
            <p:ph idx="1" type="subTitle"/>
          </p:nvPr>
        </p:nvSpPr>
        <p:spPr>
          <a:xfrm>
            <a:off x="5239600" y="871784"/>
            <a:ext cx="3461100" cy="259200"/>
          </a:xfrm>
          <a:prstGeom prst="rect">
            <a:avLst/>
          </a:prstGeom>
        </p:spPr>
        <p:txBody>
          <a:bodyPr anchorCtr="0" anchor="t" bIns="91425" lIns="91425" spcFirstLastPara="1" rIns="91425" wrap="square" tIns="91425">
            <a:noAutofit/>
          </a:bodyPr>
          <a:lstStyle>
            <a:lvl1pPr lvl="0">
              <a:spcBef>
                <a:spcPts val="0"/>
              </a:spcBef>
              <a:spcAft>
                <a:spcPts val="0"/>
              </a:spcAft>
              <a:buSzPts val="1000"/>
              <a:buFont typeface="IBM Plex Mono Medium"/>
              <a:buNone/>
              <a:defRPr/>
            </a:lvl1pPr>
            <a:lvl2pPr lvl="1">
              <a:spcBef>
                <a:spcPts val="400"/>
              </a:spcBef>
              <a:spcAft>
                <a:spcPts val="0"/>
              </a:spcAft>
              <a:buSzPts val="1000"/>
              <a:buFont typeface="IBM Plex Mono Medium"/>
              <a:buNone/>
              <a:defRPr/>
            </a:lvl2pPr>
            <a:lvl3pPr lvl="2">
              <a:spcBef>
                <a:spcPts val="400"/>
              </a:spcBef>
              <a:spcAft>
                <a:spcPts val="0"/>
              </a:spcAft>
              <a:buSzPts val="1000"/>
              <a:buFont typeface="IBM Plex Mono Medium"/>
              <a:buNone/>
              <a:defRPr/>
            </a:lvl3pPr>
            <a:lvl4pPr lvl="3">
              <a:spcBef>
                <a:spcPts val="400"/>
              </a:spcBef>
              <a:spcAft>
                <a:spcPts val="0"/>
              </a:spcAft>
              <a:buSzPts val="1000"/>
              <a:buFont typeface="IBM Plex Mono Medium"/>
              <a:buNone/>
              <a:defRPr/>
            </a:lvl4pPr>
            <a:lvl5pPr lvl="4">
              <a:spcBef>
                <a:spcPts val="400"/>
              </a:spcBef>
              <a:spcAft>
                <a:spcPts val="0"/>
              </a:spcAft>
              <a:buSzPts val="1000"/>
              <a:buFont typeface="IBM Plex Mono Medium"/>
              <a:buNone/>
              <a:defRPr/>
            </a:lvl5pPr>
            <a:lvl6pPr lvl="5">
              <a:spcBef>
                <a:spcPts val="400"/>
              </a:spcBef>
              <a:spcAft>
                <a:spcPts val="0"/>
              </a:spcAft>
              <a:buSzPts val="1000"/>
              <a:buFont typeface="IBM Plex Mono Medium"/>
              <a:buNone/>
              <a:defRPr/>
            </a:lvl6pPr>
            <a:lvl7pPr lvl="6">
              <a:spcBef>
                <a:spcPts val="400"/>
              </a:spcBef>
              <a:spcAft>
                <a:spcPts val="0"/>
              </a:spcAft>
              <a:buSzPts val="1000"/>
              <a:buFont typeface="IBM Plex Mono Medium"/>
              <a:buNone/>
              <a:defRPr/>
            </a:lvl7pPr>
            <a:lvl8pPr lvl="7">
              <a:spcBef>
                <a:spcPts val="400"/>
              </a:spcBef>
              <a:spcAft>
                <a:spcPts val="0"/>
              </a:spcAft>
              <a:buSzPts val="1000"/>
              <a:buFont typeface="IBM Plex Mono Medium"/>
              <a:buNone/>
              <a:defRPr/>
            </a:lvl8pPr>
            <a:lvl9pPr lvl="8">
              <a:spcBef>
                <a:spcPts val="400"/>
              </a:spcBef>
              <a:spcAft>
                <a:spcPts val="400"/>
              </a:spcAft>
              <a:buSzPts val="1000"/>
              <a:buFont typeface="IBM Plex Mono Medium"/>
              <a:buNone/>
              <a:defRPr/>
            </a:lvl9pPr>
          </a:lstStyle>
          <a:p/>
        </p:txBody>
      </p:sp>
      <p:sp>
        <p:nvSpPr>
          <p:cNvPr id="65" name="Google Shape;65;p11"/>
          <p:cNvSpPr txBox="1"/>
          <p:nvPr>
            <p:ph idx="2" type="body"/>
          </p:nvPr>
        </p:nvSpPr>
        <p:spPr>
          <a:xfrm>
            <a:off x="4937300" y="1290250"/>
            <a:ext cx="3748200" cy="613200"/>
          </a:xfrm>
          <a:prstGeom prst="rect">
            <a:avLst/>
          </a:prstGeom>
        </p:spPr>
        <p:txBody>
          <a:bodyPr anchorCtr="0" anchor="t" bIns="91425" lIns="91425" spcFirstLastPara="1" rIns="91425" wrap="square" tIns="91425">
            <a:noAutofit/>
          </a:bodyPr>
          <a:lstStyle>
            <a:lvl1pPr indent="-304800" lvl="0" marL="457200">
              <a:spcBef>
                <a:spcPts val="0"/>
              </a:spcBef>
              <a:spcAft>
                <a:spcPts val="0"/>
              </a:spcAft>
              <a:buSzPts val="1200"/>
              <a:buChar char="●"/>
              <a:defRPr/>
            </a:lvl1pPr>
            <a:lvl2pPr indent="-304800" lvl="1" marL="914400">
              <a:spcBef>
                <a:spcPts val="500"/>
              </a:spcBef>
              <a:spcAft>
                <a:spcPts val="0"/>
              </a:spcAft>
              <a:buSzPts val="1200"/>
              <a:buChar char="○"/>
              <a:defRPr/>
            </a:lvl2pPr>
            <a:lvl3pPr indent="-304800" lvl="2" marL="1371600">
              <a:spcBef>
                <a:spcPts val="500"/>
              </a:spcBef>
              <a:spcAft>
                <a:spcPts val="0"/>
              </a:spcAft>
              <a:buSzPts val="1200"/>
              <a:buChar char="■"/>
              <a:defRPr/>
            </a:lvl3pPr>
            <a:lvl4pPr indent="-304800" lvl="3" marL="1828800">
              <a:spcBef>
                <a:spcPts val="500"/>
              </a:spcBef>
              <a:spcAft>
                <a:spcPts val="0"/>
              </a:spcAft>
              <a:buSzPts val="1200"/>
              <a:buChar char="●"/>
              <a:defRPr/>
            </a:lvl4pPr>
            <a:lvl5pPr indent="-304800" lvl="4" marL="2286000">
              <a:spcBef>
                <a:spcPts val="500"/>
              </a:spcBef>
              <a:spcAft>
                <a:spcPts val="0"/>
              </a:spcAft>
              <a:buSzPts val="1200"/>
              <a:buChar char="○"/>
              <a:defRPr/>
            </a:lvl5pPr>
            <a:lvl6pPr indent="-304800" lvl="5" marL="2743200">
              <a:spcBef>
                <a:spcPts val="500"/>
              </a:spcBef>
              <a:spcAft>
                <a:spcPts val="0"/>
              </a:spcAft>
              <a:buSzPts val="1200"/>
              <a:buChar char="■"/>
              <a:defRPr/>
            </a:lvl6pPr>
            <a:lvl7pPr indent="-304800" lvl="6" marL="3200400">
              <a:spcBef>
                <a:spcPts val="500"/>
              </a:spcBef>
              <a:spcAft>
                <a:spcPts val="0"/>
              </a:spcAft>
              <a:buSzPts val="1200"/>
              <a:buChar char="●"/>
              <a:defRPr/>
            </a:lvl7pPr>
            <a:lvl8pPr indent="-304800" lvl="7" marL="3657600">
              <a:spcBef>
                <a:spcPts val="500"/>
              </a:spcBef>
              <a:spcAft>
                <a:spcPts val="0"/>
              </a:spcAft>
              <a:buSzPts val="1200"/>
              <a:buChar char="○"/>
              <a:defRPr/>
            </a:lvl8pPr>
            <a:lvl9pPr indent="-304800" lvl="8" marL="4114800">
              <a:spcBef>
                <a:spcPts val="500"/>
              </a:spcBef>
              <a:spcAft>
                <a:spcPts val="500"/>
              </a:spcAft>
              <a:buSzPts val="1200"/>
              <a:buChar char="■"/>
              <a:defRPr/>
            </a:lvl9pPr>
          </a:lstStyle>
          <a:p/>
        </p:txBody>
      </p:sp>
      <p:sp>
        <p:nvSpPr>
          <p:cNvPr id="66" name="Google Shape;66;p11"/>
          <p:cNvSpPr txBox="1"/>
          <p:nvPr>
            <p:ph idx="3" type="subTitle"/>
          </p:nvPr>
        </p:nvSpPr>
        <p:spPr>
          <a:xfrm>
            <a:off x="5239600" y="1997709"/>
            <a:ext cx="3461100" cy="259200"/>
          </a:xfrm>
          <a:prstGeom prst="rect">
            <a:avLst/>
          </a:prstGeom>
        </p:spPr>
        <p:txBody>
          <a:bodyPr anchorCtr="0" anchor="t" bIns="91425" lIns="91425" spcFirstLastPara="1" rIns="91425" wrap="square" tIns="91425">
            <a:noAutofit/>
          </a:bodyPr>
          <a:lstStyle>
            <a:lvl1pPr lvl="0">
              <a:spcBef>
                <a:spcPts val="0"/>
              </a:spcBef>
              <a:spcAft>
                <a:spcPts val="0"/>
              </a:spcAft>
              <a:buSzPts val="1000"/>
              <a:buFont typeface="IBM Plex Mono Medium"/>
              <a:buNone/>
              <a:defRPr/>
            </a:lvl1pPr>
            <a:lvl2pPr lvl="1">
              <a:spcBef>
                <a:spcPts val="400"/>
              </a:spcBef>
              <a:spcAft>
                <a:spcPts val="0"/>
              </a:spcAft>
              <a:buSzPts val="1000"/>
              <a:buFont typeface="IBM Plex Mono Medium"/>
              <a:buNone/>
              <a:defRPr/>
            </a:lvl2pPr>
            <a:lvl3pPr lvl="2">
              <a:spcBef>
                <a:spcPts val="400"/>
              </a:spcBef>
              <a:spcAft>
                <a:spcPts val="0"/>
              </a:spcAft>
              <a:buSzPts val="1000"/>
              <a:buFont typeface="IBM Plex Mono Medium"/>
              <a:buNone/>
              <a:defRPr/>
            </a:lvl3pPr>
            <a:lvl4pPr lvl="3">
              <a:spcBef>
                <a:spcPts val="400"/>
              </a:spcBef>
              <a:spcAft>
                <a:spcPts val="0"/>
              </a:spcAft>
              <a:buSzPts val="1000"/>
              <a:buFont typeface="IBM Plex Mono Medium"/>
              <a:buNone/>
              <a:defRPr/>
            </a:lvl4pPr>
            <a:lvl5pPr lvl="4">
              <a:spcBef>
                <a:spcPts val="400"/>
              </a:spcBef>
              <a:spcAft>
                <a:spcPts val="0"/>
              </a:spcAft>
              <a:buSzPts val="1000"/>
              <a:buFont typeface="IBM Plex Mono Medium"/>
              <a:buNone/>
              <a:defRPr/>
            </a:lvl5pPr>
            <a:lvl6pPr lvl="5">
              <a:spcBef>
                <a:spcPts val="400"/>
              </a:spcBef>
              <a:spcAft>
                <a:spcPts val="0"/>
              </a:spcAft>
              <a:buSzPts val="1000"/>
              <a:buFont typeface="IBM Plex Mono Medium"/>
              <a:buNone/>
              <a:defRPr/>
            </a:lvl6pPr>
            <a:lvl7pPr lvl="6">
              <a:spcBef>
                <a:spcPts val="400"/>
              </a:spcBef>
              <a:spcAft>
                <a:spcPts val="0"/>
              </a:spcAft>
              <a:buSzPts val="1000"/>
              <a:buFont typeface="IBM Plex Mono Medium"/>
              <a:buNone/>
              <a:defRPr/>
            </a:lvl7pPr>
            <a:lvl8pPr lvl="7">
              <a:spcBef>
                <a:spcPts val="400"/>
              </a:spcBef>
              <a:spcAft>
                <a:spcPts val="0"/>
              </a:spcAft>
              <a:buSzPts val="1000"/>
              <a:buFont typeface="IBM Plex Mono Medium"/>
              <a:buNone/>
              <a:defRPr/>
            </a:lvl8pPr>
            <a:lvl9pPr lvl="8">
              <a:spcBef>
                <a:spcPts val="400"/>
              </a:spcBef>
              <a:spcAft>
                <a:spcPts val="400"/>
              </a:spcAft>
              <a:buSzPts val="1000"/>
              <a:buFont typeface="IBM Plex Mono Medium"/>
              <a:buNone/>
              <a:defRPr/>
            </a:lvl9pPr>
          </a:lstStyle>
          <a:p/>
        </p:txBody>
      </p:sp>
      <p:sp>
        <p:nvSpPr>
          <p:cNvPr id="67" name="Google Shape;67;p11"/>
          <p:cNvSpPr txBox="1"/>
          <p:nvPr>
            <p:ph idx="4" type="body"/>
          </p:nvPr>
        </p:nvSpPr>
        <p:spPr>
          <a:xfrm>
            <a:off x="4937300" y="2416175"/>
            <a:ext cx="3748200" cy="613200"/>
          </a:xfrm>
          <a:prstGeom prst="rect">
            <a:avLst/>
          </a:prstGeom>
        </p:spPr>
        <p:txBody>
          <a:bodyPr anchorCtr="0" anchor="t" bIns="91425" lIns="91425" spcFirstLastPara="1" rIns="91425" wrap="square" tIns="91425">
            <a:noAutofit/>
          </a:bodyPr>
          <a:lstStyle>
            <a:lvl1pPr indent="-304800" lvl="0" marL="457200">
              <a:spcBef>
                <a:spcPts val="0"/>
              </a:spcBef>
              <a:spcAft>
                <a:spcPts val="0"/>
              </a:spcAft>
              <a:buSzPts val="1200"/>
              <a:buChar char="●"/>
              <a:defRPr/>
            </a:lvl1pPr>
            <a:lvl2pPr indent="-304800" lvl="1" marL="914400">
              <a:spcBef>
                <a:spcPts val="500"/>
              </a:spcBef>
              <a:spcAft>
                <a:spcPts val="0"/>
              </a:spcAft>
              <a:buSzPts val="1200"/>
              <a:buChar char="○"/>
              <a:defRPr/>
            </a:lvl2pPr>
            <a:lvl3pPr indent="-304800" lvl="2" marL="1371600">
              <a:spcBef>
                <a:spcPts val="500"/>
              </a:spcBef>
              <a:spcAft>
                <a:spcPts val="0"/>
              </a:spcAft>
              <a:buSzPts val="1200"/>
              <a:buChar char="■"/>
              <a:defRPr/>
            </a:lvl3pPr>
            <a:lvl4pPr indent="-304800" lvl="3" marL="1828800">
              <a:spcBef>
                <a:spcPts val="500"/>
              </a:spcBef>
              <a:spcAft>
                <a:spcPts val="0"/>
              </a:spcAft>
              <a:buSzPts val="1200"/>
              <a:buChar char="●"/>
              <a:defRPr/>
            </a:lvl4pPr>
            <a:lvl5pPr indent="-304800" lvl="4" marL="2286000">
              <a:spcBef>
                <a:spcPts val="500"/>
              </a:spcBef>
              <a:spcAft>
                <a:spcPts val="0"/>
              </a:spcAft>
              <a:buSzPts val="1200"/>
              <a:buChar char="○"/>
              <a:defRPr/>
            </a:lvl5pPr>
            <a:lvl6pPr indent="-304800" lvl="5" marL="2743200">
              <a:spcBef>
                <a:spcPts val="500"/>
              </a:spcBef>
              <a:spcAft>
                <a:spcPts val="0"/>
              </a:spcAft>
              <a:buSzPts val="1200"/>
              <a:buChar char="■"/>
              <a:defRPr/>
            </a:lvl6pPr>
            <a:lvl7pPr indent="-304800" lvl="6" marL="3200400">
              <a:spcBef>
                <a:spcPts val="500"/>
              </a:spcBef>
              <a:spcAft>
                <a:spcPts val="0"/>
              </a:spcAft>
              <a:buSzPts val="1200"/>
              <a:buChar char="●"/>
              <a:defRPr/>
            </a:lvl7pPr>
            <a:lvl8pPr indent="-304800" lvl="7" marL="3657600">
              <a:spcBef>
                <a:spcPts val="500"/>
              </a:spcBef>
              <a:spcAft>
                <a:spcPts val="0"/>
              </a:spcAft>
              <a:buSzPts val="1200"/>
              <a:buChar char="○"/>
              <a:defRPr/>
            </a:lvl8pPr>
            <a:lvl9pPr indent="-304800" lvl="8" marL="4114800">
              <a:spcBef>
                <a:spcPts val="500"/>
              </a:spcBef>
              <a:spcAft>
                <a:spcPts val="500"/>
              </a:spcAft>
              <a:buSzPts val="1200"/>
              <a:buChar char="■"/>
              <a:defRPr/>
            </a:lvl9pPr>
          </a:lstStyle>
          <a:p/>
        </p:txBody>
      </p:sp>
      <p:sp>
        <p:nvSpPr>
          <p:cNvPr id="68" name="Google Shape;68;p11"/>
          <p:cNvSpPr txBox="1"/>
          <p:nvPr>
            <p:ph idx="5" type="subTitle"/>
          </p:nvPr>
        </p:nvSpPr>
        <p:spPr>
          <a:xfrm>
            <a:off x="5239600" y="3123634"/>
            <a:ext cx="3461100" cy="259200"/>
          </a:xfrm>
          <a:prstGeom prst="rect">
            <a:avLst/>
          </a:prstGeom>
        </p:spPr>
        <p:txBody>
          <a:bodyPr anchorCtr="0" anchor="t" bIns="91425" lIns="91425" spcFirstLastPara="1" rIns="91425" wrap="square" tIns="91425">
            <a:noAutofit/>
          </a:bodyPr>
          <a:lstStyle>
            <a:lvl1pPr lvl="0">
              <a:spcBef>
                <a:spcPts val="0"/>
              </a:spcBef>
              <a:spcAft>
                <a:spcPts val="0"/>
              </a:spcAft>
              <a:buSzPts val="1000"/>
              <a:buFont typeface="IBM Plex Mono Medium"/>
              <a:buNone/>
              <a:defRPr/>
            </a:lvl1pPr>
            <a:lvl2pPr lvl="1">
              <a:spcBef>
                <a:spcPts val="400"/>
              </a:spcBef>
              <a:spcAft>
                <a:spcPts val="0"/>
              </a:spcAft>
              <a:buSzPts val="1000"/>
              <a:buFont typeface="IBM Plex Mono Medium"/>
              <a:buNone/>
              <a:defRPr/>
            </a:lvl2pPr>
            <a:lvl3pPr lvl="2">
              <a:spcBef>
                <a:spcPts val="400"/>
              </a:spcBef>
              <a:spcAft>
                <a:spcPts val="0"/>
              </a:spcAft>
              <a:buSzPts val="1000"/>
              <a:buFont typeface="IBM Plex Mono Medium"/>
              <a:buNone/>
              <a:defRPr/>
            </a:lvl3pPr>
            <a:lvl4pPr lvl="3">
              <a:spcBef>
                <a:spcPts val="400"/>
              </a:spcBef>
              <a:spcAft>
                <a:spcPts val="0"/>
              </a:spcAft>
              <a:buSzPts val="1000"/>
              <a:buFont typeface="IBM Plex Mono Medium"/>
              <a:buNone/>
              <a:defRPr/>
            </a:lvl4pPr>
            <a:lvl5pPr lvl="4">
              <a:spcBef>
                <a:spcPts val="400"/>
              </a:spcBef>
              <a:spcAft>
                <a:spcPts val="0"/>
              </a:spcAft>
              <a:buSzPts val="1000"/>
              <a:buFont typeface="IBM Plex Mono Medium"/>
              <a:buNone/>
              <a:defRPr/>
            </a:lvl5pPr>
            <a:lvl6pPr lvl="5">
              <a:spcBef>
                <a:spcPts val="400"/>
              </a:spcBef>
              <a:spcAft>
                <a:spcPts val="0"/>
              </a:spcAft>
              <a:buSzPts val="1000"/>
              <a:buFont typeface="IBM Plex Mono Medium"/>
              <a:buNone/>
              <a:defRPr/>
            </a:lvl6pPr>
            <a:lvl7pPr lvl="6">
              <a:spcBef>
                <a:spcPts val="400"/>
              </a:spcBef>
              <a:spcAft>
                <a:spcPts val="0"/>
              </a:spcAft>
              <a:buSzPts val="1000"/>
              <a:buFont typeface="IBM Plex Mono Medium"/>
              <a:buNone/>
              <a:defRPr/>
            </a:lvl7pPr>
            <a:lvl8pPr lvl="7">
              <a:spcBef>
                <a:spcPts val="400"/>
              </a:spcBef>
              <a:spcAft>
                <a:spcPts val="0"/>
              </a:spcAft>
              <a:buSzPts val="1000"/>
              <a:buFont typeface="IBM Plex Mono Medium"/>
              <a:buNone/>
              <a:defRPr/>
            </a:lvl8pPr>
            <a:lvl9pPr lvl="8">
              <a:spcBef>
                <a:spcPts val="400"/>
              </a:spcBef>
              <a:spcAft>
                <a:spcPts val="400"/>
              </a:spcAft>
              <a:buSzPts val="1000"/>
              <a:buFont typeface="IBM Plex Mono Medium"/>
              <a:buNone/>
              <a:defRPr/>
            </a:lvl9pPr>
          </a:lstStyle>
          <a:p/>
        </p:txBody>
      </p:sp>
      <p:sp>
        <p:nvSpPr>
          <p:cNvPr id="69" name="Google Shape;69;p11"/>
          <p:cNvSpPr txBox="1"/>
          <p:nvPr>
            <p:ph idx="6" type="body"/>
          </p:nvPr>
        </p:nvSpPr>
        <p:spPr>
          <a:xfrm>
            <a:off x="4937300" y="3542100"/>
            <a:ext cx="3748200" cy="571800"/>
          </a:xfrm>
          <a:prstGeom prst="rect">
            <a:avLst/>
          </a:prstGeom>
        </p:spPr>
        <p:txBody>
          <a:bodyPr anchorCtr="0" anchor="t" bIns="91425" lIns="91425" spcFirstLastPara="1" rIns="91425" wrap="square" tIns="91425">
            <a:noAutofit/>
          </a:bodyPr>
          <a:lstStyle>
            <a:lvl1pPr indent="-304800" lvl="0" marL="457200">
              <a:spcBef>
                <a:spcPts val="0"/>
              </a:spcBef>
              <a:spcAft>
                <a:spcPts val="0"/>
              </a:spcAft>
              <a:buSzPts val="1200"/>
              <a:buChar char="●"/>
              <a:defRPr/>
            </a:lvl1pPr>
            <a:lvl2pPr indent="-304800" lvl="1" marL="914400">
              <a:spcBef>
                <a:spcPts val="500"/>
              </a:spcBef>
              <a:spcAft>
                <a:spcPts val="0"/>
              </a:spcAft>
              <a:buSzPts val="1200"/>
              <a:buChar char="○"/>
              <a:defRPr/>
            </a:lvl2pPr>
            <a:lvl3pPr indent="-304800" lvl="2" marL="1371600">
              <a:spcBef>
                <a:spcPts val="500"/>
              </a:spcBef>
              <a:spcAft>
                <a:spcPts val="0"/>
              </a:spcAft>
              <a:buSzPts val="1200"/>
              <a:buChar char="■"/>
              <a:defRPr/>
            </a:lvl3pPr>
            <a:lvl4pPr indent="-304800" lvl="3" marL="1828800">
              <a:spcBef>
                <a:spcPts val="500"/>
              </a:spcBef>
              <a:spcAft>
                <a:spcPts val="0"/>
              </a:spcAft>
              <a:buSzPts val="1200"/>
              <a:buChar char="●"/>
              <a:defRPr/>
            </a:lvl4pPr>
            <a:lvl5pPr indent="-304800" lvl="4" marL="2286000">
              <a:spcBef>
                <a:spcPts val="500"/>
              </a:spcBef>
              <a:spcAft>
                <a:spcPts val="0"/>
              </a:spcAft>
              <a:buSzPts val="1200"/>
              <a:buChar char="○"/>
              <a:defRPr/>
            </a:lvl5pPr>
            <a:lvl6pPr indent="-304800" lvl="5" marL="2743200">
              <a:spcBef>
                <a:spcPts val="500"/>
              </a:spcBef>
              <a:spcAft>
                <a:spcPts val="0"/>
              </a:spcAft>
              <a:buSzPts val="1200"/>
              <a:buChar char="■"/>
              <a:defRPr/>
            </a:lvl6pPr>
            <a:lvl7pPr indent="-304800" lvl="6" marL="3200400">
              <a:spcBef>
                <a:spcPts val="500"/>
              </a:spcBef>
              <a:spcAft>
                <a:spcPts val="0"/>
              </a:spcAft>
              <a:buSzPts val="1200"/>
              <a:buChar char="●"/>
              <a:defRPr/>
            </a:lvl7pPr>
            <a:lvl8pPr indent="-304800" lvl="7" marL="3657600">
              <a:spcBef>
                <a:spcPts val="500"/>
              </a:spcBef>
              <a:spcAft>
                <a:spcPts val="0"/>
              </a:spcAft>
              <a:buSzPts val="1200"/>
              <a:buChar char="○"/>
              <a:defRPr/>
            </a:lvl8pPr>
            <a:lvl9pPr indent="-304800" lvl="8" marL="4114800">
              <a:spcBef>
                <a:spcPts val="500"/>
              </a:spcBef>
              <a:spcAft>
                <a:spcPts val="500"/>
              </a:spcAft>
              <a:buSzPts val="1200"/>
              <a:buChar char="■"/>
              <a:defRPr/>
            </a:lvl9pPr>
          </a:lstStyle>
          <a:p/>
        </p:txBody>
      </p:sp>
      <p:sp>
        <p:nvSpPr>
          <p:cNvPr id="70" name="Google Shape;70;p11"/>
          <p:cNvSpPr txBox="1"/>
          <p:nvPr>
            <p:ph type="title"/>
          </p:nvPr>
        </p:nvSpPr>
        <p:spPr>
          <a:xfrm>
            <a:off x="1223925" y="457200"/>
            <a:ext cx="3435000" cy="1859700"/>
          </a:xfrm>
          <a:prstGeom prst="rect">
            <a:avLst/>
          </a:prstGeom>
        </p:spPr>
        <p:txBody>
          <a:bodyPr anchorCtr="0" anchor="t" bIns="91425" lIns="91425" spcFirstLastPara="1" rIns="91425" wrap="square" tIns="91425">
            <a:noAutofit/>
          </a:bodyPr>
          <a:lstStyle>
            <a:lvl1pPr lvl="0">
              <a:spcBef>
                <a:spcPts val="0"/>
              </a:spcBef>
              <a:spcAft>
                <a:spcPts val="0"/>
              </a:spcAft>
              <a:buClr>
                <a:schemeClr val="lt1"/>
              </a:buClr>
              <a:buSzPts val="4200"/>
              <a:buNone/>
              <a:defRPr>
                <a:solidFill>
                  <a:schemeClr val="lt1"/>
                </a:solidFill>
              </a:defRPr>
            </a:lvl1pPr>
            <a:lvl2pPr lvl="1">
              <a:spcBef>
                <a:spcPts val="0"/>
              </a:spcBef>
              <a:spcAft>
                <a:spcPts val="0"/>
              </a:spcAft>
              <a:buClr>
                <a:schemeClr val="lt1"/>
              </a:buClr>
              <a:buSzPts val="4200"/>
              <a:buNone/>
              <a:defRPr>
                <a:solidFill>
                  <a:schemeClr val="lt1"/>
                </a:solidFill>
              </a:defRPr>
            </a:lvl2pPr>
            <a:lvl3pPr lvl="2">
              <a:spcBef>
                <a:spcPts val="0"/>
              </a:spcBef>
              <a:spcAft>
                <a:spcPts val="0"/>
              </a:spcAft>
              <a:buClr>
                <a:schemeClr val="lt1"/>
              </a:buClr>
              <a:buSzPts val="4200"/>
              <a:buNone/>
              <a:defRPr>
                <a:solidFill>
                  <a:schemeClr val="lt1"/>
                </a:solidFill>
              </a:defRPr>
            </a:lvl3pPr>
            <a:lvl4pPr lvl="3">
              <a:spcBef>
                <a:spcPts val="0"/>
              </a:spcBef>
              <a:spcAft>
                <a:spcPts val="0"/>
              </a:spcAft>
              <a:buClr>
                <a:schemeClr val="lt1"/>
              </a:buClr>
              <a:buSzPts val="4200"/>
              <a:buNone/>
              <a:defRPr>
                <a:solidFill>
                  <a:schemeClr val="lt1"/>
                </a:solidFill>
              </a:defRPr>
            </a:lvl4pPr>
            <a:lvl5pPr lvl="4">
              <a:spcBef>
                <a:spcPts val="0"/>
              </a:spcBef>
              <a:spcAft>
                <a:spcPts val="0"/>
              </a:spcAft>
              <a:buClr>
                <a:schemeClr val="lt1"/>
              </a:buClr>
              <a:buSzPts val="4200"/>
              <a:buNone/>
              <a:defRPr>
                <a:solidFill>
                  <a:schemeClr val="lt1"/>
                </a:solidFill>
              </a:defRPr>
            </a:lvl5pPr>
            <a:lvl6pPr lvl="5">
              <a:spcBef>
                <a:spcPts val="0"/>
              </a:spcBef>
              <a:spcAft>
                <a:spcPts val="0"/>
              </a:spcAft>
              <a:buClr>
                <a:schemeClr val="lt1"/>
              </a:buClr>
              <a:buSzPts val="4200"/>
              <a:buNone/>
              <a:defRPr>
                <a:solidFill>
                  <a:schemeClr val="lt1"/>
                </a:solidFill>
              </a:defRPr>
            </a:lvl6pPr>
            <a:lvl7pPr lvl="6">
              <a:spcBef>
                <a:spcPts val="0"/>
              </a:spcBef>
              <a:spcAft>
                <a:spcPts val="0"/>
              </a:spcAft>
              <a:buClr>
                <a:schemeClr val="lt1"/>
              </a:buClr>
              <a:buSzPts val="4200"/>
              <a:buNone/>
              <a:defRPr>
                <a:solidFill>
                  <a:schemeClr val="lt1"/>
                </a:solidFill>
              </a:defRPr>
            </a:lvl7pPr>
            <a:lvl8pPr lvl="7">
              <a:spcBef>
                <a:spcPts val="0"/>
              </a:spcBef>
              <a:spcAft>
                <a:spcPts val="0"/>
              </a:spcAft>
              <a:buClr>
                <a:schemeClr val="lt1"/>
              </a:buClr>
              <a:buSzPts val="4200"/>
              <a:buNone/>
              <a:defRPr>
                <a:solidFill>
                  <a:schemeClr val="lt1"/>
                </a:solidFill>
              </a:defRPr>
            </a:lvl8pPr>
            <a:lvl9pPr lvl="8">
              <a:spcBef>
                <a:spcPts val="0"/>
              </a:spcBef>
              <a:spcAft>
                <a:spcPts val="0"/>
              </a:spcAft>
              <a:buClr>
                <a:schemeClr val="lt1"/>
              </a:buClr>
              <a:buSzPts val="4200"/>
              <a:buNone/>
              <a:defRPr>
                <a:solidFill>
                  <a:schemeClr val="lt1"/>
                </a:solidFill>
              </a:defRPr>
            </a:lvl9pPr>
          </a:lstStyle>
          <a:p/>
        </p:txBody>
      </p:sp>
      <p:sp>
        <p:nvSpPr>
          <p:cNvPr id="71" name="Google Shape;71;p11"/>
          <p:cNvSpPr txBox="1"/>
          <p:nvPr>
            <p:ph idx="7" type="subTitle"/>
          </p:nvPr>
        </p:nvSpPr>
        <p:spPr>
          <a:xfrm>
            <a:off x="342900" y="4799170"/>
            <a:ext cx="4239900" cy="273900"/>
          </a:xfrm>
          <a:prstGeom prst="rect">
            <a:avLst/>
          </a:prstGeom>
        </p:spPr>
        <p:txBody>
          <a:bodyPr anchorCtr="0" anchor="ctr" bIns="91425" lIns="137150" spcFirstLastPara="1" rIns="91425" wrap="square" tIns="91425">
            <a:noAutofit/>
          </a:bodyPr>
          <a:lstStyle>
            <a:lvl1pPr lvl="0">
              <a:spcBef>
                <a:spcPts val="0"/>
              </a:spcBef>
              <a:spcAft>
                <a:spcPts val="0"/>
              </a:spcAft>
              <a:buSzPts val="800"/>
              <a:buFont typeface="IBM Plex Mono Light"/>
              <a:buNone/>
              <a:defRPr sz="800">
                <a:latin typeface="IBM Plex Mono Light"/>
                <a:ea typeface="IBM Plex Mono Light"/>
                <a:cs typeface="IBM Plex Mono Light"/>
                <a:sym typeface="IBM Plex Mono Light"/>
              </a:defRPr>
            </a:lvl1pPr>
            <a:lvl2pPr lvl="1">
              <a:spcBef>
                <a:spcPts val="400"/>
              </a:spcBef>
              <a:spcAft>
                <a:spcPts val="0"/>
              </a:spcAft>
              <a:buSzPts val="800"/>
              <a:buFont typeface="IBM Plex Mono Light"/>
              <a:buNone/>
              <a:defRPr sz="800">
                <a:latin typeface="IBM Plex Mono Light"/>
                <a:ea typeface="IBM Plex Mono Light"/>
                <a:cs typeface="IBM Plex Mono Light"/>
                <a:sym typeface="IBM Plex Mono Light"/>
              </a:defRPr>
            </a:lvl2pPr>
            <a:lvl3pPr lvl="2">
              <a:spcBef>
                <a:spcPts val="400"/>
              </a:spcBef>
              <a:spcAft>
                <a:spcPts val="0"/>
              </a:spcAft>
              <a:buSzPts val="800"/>
              <a:buFont typeface="IBM Plex Mono Light"/>
              <a:buNone/>
              <a:defRPr sz="800">
                <a:latin typeface="IBM Plex Mono Light"/>
                <a:ea typeface="IBM Plex Mono Light"/>
                <a:cs typeface="IBM Plex Mono Light"/>
                <a:sym typeface="IBM Plex Mono Light"/>
              </a:defRPr>
            </a:lvl3pPr>
            <a:lvl4pPr lvl="3">
              <a:spcBef>
                <a:spcPts val="400"/>
              </a:spcBef>
              <a:spcAft>
                <a:spcPts val="0"/>
              </a:spcAft>
              <a:buSzPts val="800"/>
              <a:buFont typeface="IBM Plex Mono Light"/>
              <a:buNone/>
              <a:defRPr sz="800">
                <a:latin typeface="IBM Plex Mono Light"/>
                <a:ea typeface="IBM Plex Mono Light"/>
                <a:cs typeface="IBM Plex Mono Light"/>
                <a:sym typeface="IBM Plex Mono Light"/>
              </a:defRPr>
            </a:lvl4pPr>
            <a:lvl5pPr lvl="4">
              <a:spcBef>
                <a:spcPts val="400"/>
              </a:spcBef>
              <a:spcAft>
                <a:spcPts val="0"/>
              </a:spcAft>
              <a:buSzPts val="800"/>
              <a:buFont typeface="IBM Plex Mono Light"/>
              <a:buNone/>
              <a:defRPr sz="800">
                <a:latin typeface="IBM Plex Mono Light"/>
                <a:ea typeface="IBM Plex Mono Light"/>
                <a:cs typeface="IBM Plex Mono Light"/>
                <a:sym typeface="IBM Plex Mono Light"/>
              </a:defRPr>
            </a:lvl5pPr>
            <a:lvl6pPr lvl="5">
              <a:spcBef>
                <a:spcPts val="400"/>
              </a:spcBef>
              <a:spcAft>
                <a:spcPts val="0"/>
              </a:spcAft>
              <a:buSzPts val="800"/>
              <a:buFont typeface="IBM Plex Mono Light"/>
              <a:buNone/>
              <a:defRPr sz="800">
                <a:latin typeface="IBM Plex Mono Light"/>
                <a:ea typeface="IBM Plex Mono Light"/>
                <a:cs typeface="IBM Plex Mono Light"/>
                <a:sym typeface="IBM Plex Mono Light"/>
              </a:defRPr>
            </a:lvl6pPr>
            <a:lvl7pPr lvl="6">
              <a:spcBef>
                <a:spcPts val="400"/>
              </a:spcBef>
              <a:spcAft>
                <a:spcPts val="0"/>
              </a:spcAft>
              <a:buSzPts val="800"/>
              <a:buFont typeface="IBM Plex Mono Light"/>
              <a:buNone/>
              <a:defRPr sz="800">
                <a:latin typeface="IBM Plex Mono Light"/>
                <a:ea typeface="IBM Plex Mono Light"/>
                <a:cs typeface="IBM Plex Mono Light"/>
                <a:sym typeface="IBM Plex Mono Light"/>
              </a:defRPr>
            </a:lvl7pPr>
            <a:lvl8pPr lvl="7">
              <a:spcBef>
                <a:spcPts val="400"/>
              </a:spcBef>
              <a:spcAft>
                <a:spcPts val="0"/>
              </a:spcAft>
              <a:buSzPts val="800"/>
              <a:buFont typeface="IBM Plex Mono Light"/>
              <a:buNone/>
              <a:defRPr sz="800">
                <a:latin typeface="IBM Plex Mono Light"/>
                <a:ea typeface="IBM Plex Mono Light"/>
                <a:cs typeface="IBM Plex Mono Light"/>
                <a:sym typeface="IBM Plex Mono Light"/>
              </a:defRPr>
            </a:lvl8pPr>
            <a:lvl9pPr lvl="8">
              <a:spcBef>
                <a:spcPts val="400"/>
              </a:spcBef>
              <a:spcAft>
                <a:spcPts val="400"/>
              </a:spcAft>
              <a:buSzPts val="800"/>
              <a:buFont typeface="IBM Plex Mono Light"/>
              <a:buNone/>
              <a:defRPr sz="800">
                <a:latin typeface="IBM Plex Mono Light"/>
                <a:ea typeface="IBM Plex Mono Light"/>
                <a:cs typeface="IBM Plex Mono Light"/>
                <a:sym typeface="IBM Plex Mono Light"/>
              </a:defRPr>
            </a:lvl9pPr>
          </a:lstStyle>
          <a:p/>
        </p:txBody>
      </p:sp>
      <p:sp>
        <p:nvSpPr>
          <p:cNvPr id="72" name="Google Shape;72;p11"/>
          <p:cNvSpPr txBox="1"/>
          <p:nvPr>
            <p:ph idx="12" type="sldNum"/>
          </p:nvPr>
        </p:nvSpPr>
        <p:spPr>
          <a:xfrm>
            <a:off x="8229600" y="4799170"/>
            <a:ext cx="457200" cy="273900"/>
          </a:xfrm>
          <a:prstGeom prst="rect">
            <a:avLst/>
          </a:prstGeom>
        </p:spPr>
        <p:txBody>
          <a:bodyPr anchorCtr="0" anchor="ctr" bIns="91425" lIns="91425" spcFirstLastPara="1" rIns="91425" wrap="square" tIns="91425">
            <a:noAutofit/>
          </a:bodyPr>
          <a:lstStyle>
            <a:lvl1pPr lvl="0" rtl="0" algn="r">
              <a:buNone/>
              <a:defRPr sz="800">
                <a:latin typeface="IBM Plex Sans"/>
                <a:ea typeface="IBM Plex Sans"/>
                <a:cs typeface="IBM Plex Sans"/>
                <a:sym typeface="IBM Plex Sans"/>
              </a:defRPr>
            </a:lvl1pPr>
            <a:lvl2pPr lvl="1" rtl="0" algn="r">
              <a:buNone/>
              <a:defRPr sz="800">
                <a:latin typeface="IBM Plex Sans"/>
                <a:ea typeface="IBM Plex Sans"/>
                <a:cs typeface="IBM Plex Sans"/>
                <a:sym typeface="IBM Plex Sans"/>
              </a:defRPr>
            </a:lvl2pPr>
            <a:lvl3pPr lvl="2" rtl="0" algn="r">
              <a:buNone/>
              <a:defRPr sz="800">
                <a:latin typeface="IBM Plex Sans"/>
                <a:ea typeface="IBM Plex Sans"/>
                <a:cs typeface="IBM Plex Sans"/>
                <a:sym typeface="IBM Plex Sans"/>
              </a:defRPr>
            </a:lvl3pPr>
            <a:lvl4pPr lvl="3" rtl="0" algn="r">
              <a:buNone/>
              <a:defRPr sz="800">
                <a:latin typeface="IBM Plex Sans"/>
                <a:ea typeface="IBM Plex Sans"/>
                <a:cs typeface="IBM Plex Sans"/>
                <a:sym typeface="IBM Plex Sans"/>
              </a:defRPr>
            </a:lvl4pPr>
            <a:lvl5pPr lvl="4" rtl="0" algn="r">
              <a:buNone/>
              <a:defRPr sz="800">
                <a:latin typeface="IBM Plex Sans"/>
                <a:ea typeface="IBM Plex Sans"/>
                <a:cs typeface="IBM Plex Sans"/>
                <a:sym typeface="IBM Plex Sans"/>
              </a:defRPr>
            </a:lvl5pPr>
            <a:lvl6pPr lvl="5" rtl="0" algn="r">
              <a:buNone/>
              <a:defRPr sz="800">
                <a:latin typeface="IBM Plex Sans"/>
                <a:ea typeface="IBM Plex Sans"/>
                <a:cs typeface="IBM Plex Sans"/>
                <a:sym typeface="IBM Plex Sans"/>
              </a:defRPr>
            </a:lvl6pPr>
            <a:lvl7pPr lvl="6" rtl="0" algn="r">
              <a:buNone/>
              <a:defRPr sz="800">
                <a:latin typeface="IBM Plex Sans"/>
                <a:ea typeface="IBM Plex Sans"/>
                <a:cs typeface="IBM Plex Sans"/>
                <a:sym typeface="IBM Plex Sans"/>
              </a:defRPr>
            </a:lvl7pPr>
            <a:lvl8pPr lvl="7" rtl="0" algn="r">
              <a:buNone/>
              <a:defRPr sz="800">
                <a:latin typeface="IBM Plex Sans"/>
                <a:ea typeface="IBM Plex Sans"/>
                <a:cs typeface="IBM Plex Sans"/>
                <a:sym typeface="IBM Plex Sans"/>
              </a:defRPr>
            </a:lvl8pPr>
            <a:lvl9pPr lvl="8" rtl="0" algn="r">
              <a:buNone/>
              <a:defRPr sz="800">
                <a:latin typeface="IBM Plex Sans"/>
                <a:ea typeface="IBM Plex Sans"/>
                <a:cs typeface="IBM Plex Sans"/>
                <a:sym typeface="IBM Plex Sans"/>
              </a:defRPr>
            </a:lvl9pPr>
          </a:lstStyle>
          <a:p>
            <a:pPr indent="0" lvl="0" marL="0" rtl="0" algn="r">
              <a:spcBef>
                <a:spcPts val="0"/>
              </a:spcBef>
              <a:spcAft>
                <a:spcPts val="0"/>
              </a:spcAft>
              <a:buNone/>
            </a:pPr>
            <a:fld id="{00000000-1234-1234-1234-123412341234}" type="slidenum">
              <a:rPr lang="en"/>
              <a:t>‹#›</a:t>
            </a:fld>
            <a:endParaRPr/>
          </a:p>
        </p:txBody>
      </p:sp>
      <p:sp>
        <p:nvSpPr>
          <p:cNvPr id="73" name="Google Shape;73;p11"/>
          <p:cNvSpPr/>
          <p:nvPr/>
        </p:nvSpPr>
        <p:spPr>
          <a:xfrm flipH="1">
            <a:off x="8686802" y="4860600"/>
            <a:ext cx="118500" cy="118500"/>
          </a:xfrm>
          <a:prstGeom prst="rect">
            <a:avLst/>
          </a:prstGeom>
          <a:solidFill>
            <a:schemeClr val="lt2"/>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Quote" type="twoColTx">
  <p:cSld name="TITLE_AND_TWO_COLUMNS">
    <p:spTree>
      <p:nvGrpSpPr>
        <p:cNvPr id="74" name="Shape 74"/>
        <p:cNvGrpSpPr/>
        <p:nvPr/>
      </p:nvGrpSpPr>
      <p:grpSpPr>
        <a:xfrm>
          <a:off x="0" y="0"/>
          <a:ext cx="0" cy="0"/>
          <a:chOff x="0" y="0"/>
          <a:chExt cx="0" cy="0"/>
        </a:xfrm>
      </p:grpSpPr>
      <p:sp>
        <p:nvSpPr>
          <p:cNvPr id="75" name="Google Shape;75;p12"/>
          <p:cNvSpPr txBox="1"/>
          <p:nvPr>
            <p:ph type="title"/>
          </p:nvPr>
        </p:nvSpPr>
        <p:spPr>
          <a:xfrm>
            <a:off x="342900" y="2506825"/>
            <a:ext cx="8343900" cy="1348200"/>
          </a:xfrm>
          <a:prstGeom prst="rect">
            <a:avLst/>
          </a:prstGeom>
        </p:spPr>
        <p:txBody>
          <a:bodyPr anchorCtr="0" anchor="t" bIns="91425" lIns="91425" spcFirstLastPara="1" rIns="91425" wrap="square" tIns="91425">
            <a:noAutofit/>
          </a:bodyPr>
          <a:lstStyle>
            <a:lvl1pPr lvl="0">
              <a:spcBef>
                <a:spcPts val="0"/>
              </a:spcBef>
              <a:spcAft>
                <a:spcPts val="0"/>
              </a:spcAft>
              <a:buSzPts val="4200"/>
              <a:buNone/>
              <a:defRPr/>
            </a:lvl1pPr>
            <a:lvl2pPr lvl="1">
              <a:spcBef>
                <a:spcPts val="0"/>
              </a:spcBef>
              <a:spcAft>
                <a:spcPts val="0"/>
              </a:spcAft>
              <a:buSzPts val="4200"/>
              <a:buNone/>
              <a:defRPr/>
            </a:lvl2pPr>
            <a:lvl3pPr lvl="2">
              <a:spcBef>
                <a:spcPts val="0"/>
              </a:spcBef>
              <a:spcAft>
                <a:spcPts val="0"/>
              </a:spcAft>
              <a:buSzPts val="4200"/>
              <a:buNone/>
              <a:defRPr/>
            </a:lvl3pPr>
            <a:lvl4pPr lvl="3">
              <a:spcBef>
                <a:spcPts val="0"/>
              </a:spcBef>
              <a:spcAft>
                <a:spcPts val="0"/>
              </a:spcAft>
              <a:buSzPts val="4200"/>
              <a:buNone/>
              <a:defRPr/>
            </a:lvl4pPr>
            <a:lvl5pPr lvl="4">
              <a:spcBef>
                <a:spcPts val="0"/>
              </a:spcBef>
              <a:spcAft>
                <a:spcPts val="0"/>
              </a:spcAft>
              <a:buSzPts val="4200"/>
              <a:buNone/>
              <a:defRPr/>
            </a:lvl5pPr>
            <a:lvl6pPr lvl="5">
              <a:spcBef>
                <a:spcPts val="0"/>
              </a:spcBef>
              <a:spcAft>
                <a:spcPts val="0"/>
              </a:spcAft>
              <a:buSzPts val="4200"/>
              <a:buNone/>
              <a:defRPr/>
            </a:lvl6pPr>
            <a:lvl7pPr lvl="6">
              <a:spcBef>
                <a:spcPts val="0"/>
              </a:spcBef>
              <a:spcAft>
                <a:spcPts val="0"/>
              </a:spcAft>
              <a:buSzPts val="4200"/>
              <a:buNone/>
              <a:defRPr/>
            </a:lvl7pPr>
            <a:lvl8pPr lvl="7">
              <a:spcBef>
                <a:spcPts val="0"/>
              </a:spcBef>
              <a:spcAft>
                <a:spcPts val="0"/>
              </a:spcAft>
              <a:buSzPts val="4200"/>
              <a:buNone/>
              <a:defRPr/>
            </a:lvl8pPr>
            <a:lvl9pPr lvl="8">
              <a:spcBef>
                <a:spcPts val="0"/>
              </a:spcBef>
              <a:spcAft>
                <a:spcPts val="0"/>
              </a:spcAft>
              <a:buSzPts val="4200"/>
              <a:buNone/>
              <a:defRPr/>
            </a:lvl9pPr>
          </a:lstStyle>
          <a:p/>
        </p:txBody>
      </p:sp>
      <p:sp>
        <p:nvSpPr>
          <p:cNvPr id="76" name="Google Shape;76;p12"/>
          <p:cNvSpPr txBox="1"/>
          <p:nvPr>
            <p:ph idx="1" type="subTitle"/>
          </p:nvPr>
        </p:nvSpPr>
        <p:spPr>
          <a:xfrm>
            <a:off x="342900" y="4799170"/>
            <a:ext cx="4239900" cy="273900"/>
          </a:xfrm>
          <a:prstGeom prst="rect">
            <a:avLst/>
          </a:prstGeom>
        </p:spPr>
        <p:txBody>
          <a:bodyPr anchorCtr="0" anchor="ctr" bIns="91425" lIns="137150" spcFirstLastPara="1" rIns="91425" wrap="square" tIns="91425">
            <a:noAutofit/>
          </a:bodyPr>
          <a:lstStyle>
            <a:lvl1pPr lvl="0">
              <a:spcBef>
                <a:spcPts val="0"/>
              </a:spcBef>
              <a:spcAft>
                <a:spcPts val="0"/>
              </a:spcAft>
              <a:buSzPts val="800"/>
              <a:buFont typeface="IBM Plex Mono Light"/>
              <a:buNone/>
              <a:defRPr sz="800">
                <a:latin typeface="IBM Plex Mono Light"/>
                <a:ea typeface="IBM Plex Mono Light"/>
                <a:cs typeface="IBM Plex Mono Light"/>
                <a:sym typeface="IBM Plex Mono Light"/>
              </a:defRPr>
            </a:lvl1pPr>
            <a:lvl2pPr lvl="1">
              <a:spcBef>
                <a:spcPts val="400"/>
              </a:spcBef>
              <a:spcAft>
                <a:spcPts val="0"/>
              </a:spcAft>
              <a:buSzPts val="800"/>
              <a:buFont typeface="IBM Plex Mono Light"/>
              <a:buNone/>
              <a:defRPr sz="800">
                <a:latin typeface="IBM Plex Mono Light"/>
                <a:ea typeface="IBM Plex Mono Light"/>
                <a:cs typeface="IBM Plex Mono Light"/>
                <a:sym typeface="IBM Plex Mono Light"/>
              </a:defRPr>
            </a:lvl2pPr>
            <a:lvl3pPr lvl="2">
              <a:spcBef>
                <a:spcPts val="400"/>
              </a:spcBef>
              <a:spcAft>
                <a:spcPts val="0"/>
              </a:spcAft>
              <a:buSzPts val="800"/>
              <a:buFont typeface="IBM Plex Mono Light"/>
              <a:buNone/>
              <a:defRPr sz="800">
                <a:latin typeface="IBM Plex Mono Light"/>
                <a:ea typeface="IBM Plex Mono Light"/>
                <a:cs typeface="IBM Plex Mono Light"/>
                <a:sym typeface="IBM Plex Mono Light"/>
              </a:defRPr>
            </a:lvl3pPr>
            <a:lvl4pPr lvl="3">
              <a:spcBef>
                <a:spcPts val="400"/>
              </a:spcBef>
              <a:spcAft>
                <a:spcPts val="0"/>
              </a:spcAft>
              <a:buSzPts val="800"/>
              <a:buFont typeface="IBM Plex Mono Light"/>
              <a:buNone/>
              <a:defRPr sz="800">
                <a:latin typeface="IBM Plex Mono Light"/>
                <a:ea typeface="IBM Plex Mono Light"/>
                <a:cs typeface="IBM Plex Mono Light"/>
                <a:sym typeface="IBM Plex Mono Light"/>
              </a:defRPr>
            </a:lvl4pPr>
            <a:lvl5pPr lvl="4">
              <a:spcBef>
                <a:spcPts val="400"/>
              </a:spcBef>
              <a:spcAft>
                <a:spcPts val="0"/>
              </a:spcAft>
              <a:buSzPts val="800"/>
              <a:buFont typeface="IBM Plex Mono Light"/>
              <a:buNone/>
              <a:defRPr sz="800">
                <a:latin typeface="IBM Plex Mono Light"/>
                <a:ea typeface="IBM Plex Mono Light"/>
                <a:cs typeface="IBM Plex Mono Light"/>
                <a:sym typeface="IBM Plex Mono Light"/>
              </a:defRPr>
            </a:lvl5pPr>
            <a:lvl6pPr lvl="5">
              <a:spcBef>
                <a:spcPts val="400"/>
              </a:spcBef>
              <a:spcAft>
                <a:spcPts val="0"/>
              </a:spcAft>
              <a:buSzPts val="800"/>
              <a:buFont typeface="IBM Plex Mono Light"/>
              <a:buNone/>
              <a:defRPr sz="800">
                <a:latin typeface="IBM Plex Mono Light"/>
                <a:ea typeface="IBM Plex Mono Light"/>
                <a:cs typeface="IBM Plex Mono Light"/>
                <a:sym typeface="IBM Plex Mono Light"/>
              </a:defRPr>
            </a:lvl6pPr>
            <a:lvl7pPr lvl="6">
              <a:spcBef>
                <a:spcPts val="400"/>
              </a:spcBef>
              <a:spcAft>
                <a:spcPts val="0"/>
              </a:spcAft>
              <a:buSzPts val="800"/>
              <a:buFont typeface="IBM Plex Mono Light"/>
              <a:buNone/>
              <a:defRPr sz="800">
                <a:latin typeface="IBM Plex Mono Light"/>
                <a:ea typeface="IBM Plex Mono Light"/>
                <a:cs typeface="IBM Plex Mono Light"/>
                <a:sym typeface="IBM Plex Mono Light"/>
              </a:defRPr>
            </a:lvl7pPr>
            <a:lvl8pPr lvl="7">
              <a:spcBef>
                <a:spcPts val="400"/>
              </a:spcBef>
              <a:spcAft>
                <a:spcPts val="0"/>
              </a:spcAft>
              <a:buSzPts val="800"/>
              <a:buFont typeface="IBM Plex Mono Light"/>
              <a:buNone/>
              <a:defRPr sz="800">
                <a:latin typeface="IBM Plex Mono Light"/>
                <a:ea typeface="IBM Plex Mono Light"/>
                <a:cs typeface="IBM Plex Mono Light"/>
                <a:sym typeface="IBM Plex Mono Light"/>
              </a:defRPr>
            </a:lvl8pPr>
            <a:lvl9pPr lvl="8">
              <a:spcBef>
                <a:spcPts val="400"/>
              </a:spcBef>
              <a:spcAft>
                <a:spcPts val="400"/>
              </a:spcAft>
              <a:buSzPts val="800"/>
              <a:buFont typeface="IBM Plex Mono Light"/>
              <a:buNone/>
              <a:defRPr sz="800">
                <a:latin typeface="IBM Plex Mono Light"/>
                <a:ea typeface="IBM Plex Mono Light"/>
                <a:cs typeface="IBM Plex Mono Light"/>
                <a:sym typeface="IBM Plex Mono Light"/>
              </a:defRPr>
            </a:lvl9pPr>
          </a:lstStyle>
          <a:p/>
        </p:txBody>
      </p:sp>
      <p:sp>
        <p:nvSpPr>
          <p:cNvPr id="77" name="Google Shape;77;p12"/>
          <p:cNvSpPr txBox="1"/>
          <p:nvPr>
            <p:ph idx="12" type="sldNum"/>
          </p:nvPr>
        </p:nvSpPr>
        <p:spPr>
          <a:xfrm>
            <a:off x="8229600" y="4799170"/>
            <a:ext cx="457200" cy="273900"/>
          </a:xfrm>
          <a:prstGeom prst="rect">
            <a:avLst/>
          </a:prstGeom>
        </p:spPr>
        <p:txBody>
          <a:bodyPr anchorCtr="0" anchor="ctr" bIns="91425" lIns="91425" spcFirstLastPara="1" rIns="91425" wrap="square" tIns="91425">
            <a:noAutofit/>
          </a:bodyPr>
          <a:lstStyle>
            <a:lvl1pPr lvl="0" rtl="0" algn="r">
              <a:buNone/>
              <a:defRPr sz="800">
                <a:latin typeface="IBM Plex Sans"/>
                <a:ea typeface="IBM Plex Sans"/>
                <a:cs typeface="IBM Plex Sans"/>
                <a:sym typeface="IBM Plex Sans"/>
              </a:defRPr>
            </a:lvl1pPr>
            <a:lvl2pPr lvl="1" rtl="0" algn="r">
              <a:buNone/>
              <a:defRPr sz="800">
                <a:latin typeface="IBM Plex Sans"/>
                <a:ea typeface="IBM Plex Sans"/>
                <a:cs typeface="IBM Plex Sans"/>
                <a:sym typeface="IBM Plex Sans"/>
              </a:defRPr>
            </a:lvl2pPr>
            <a:lvl3pPr lvl="2" rtl="0" algn="r">
              <a:buNone/>
              <a:defRPr sz="800">
                <a:latin typeface="IBM Plex Sans"/>
                <a:ea typeface="IBM Plex Sans"/>
                <a:cs typeface="IBM Plex Sans"/>
                <a:sym typeface="IBM Plex Sans"/>
              </a:defRPr>
            </a:lvl3pPr>
            <a:lvl4pPr lvl="3" rtl="0" algn="r">
              <a:buNone/>
              <a:defRPr sz="800">
                <a:latin typeface="IBM Plex Sans"/>
                <a:ea typeface="IBM Plex Sans"/>
                <a:cs typeface="IBM Plex Sans"/>
                <a:sym typeface="IBM Plex Sans"/>
              </a:defRPr>
            </a:lvl4pPr>
            <a:lvl5pPr lvl="4" rtl="0" algn="r">
              <a:buNone/>
              <a:defRPr sz="800">
                <a:latin typeface="IBM Plex Sans"/>
                <a:ea typeface="IBM Plex Sans"/>
                <a:cs typeface="IBM Plex Sans"/>
                <a:sym typeface="IBM Plex Sans"/>
              </a:defRPr>
            </a:lvl5pPr>
            <a:lvl6pPr lvl="5" rtl="0" algn="r">
              <a:buNone/>
              <a:defRPr sz="800">
                <a:latin typeface="IBM Plex Sans"/>
                <a:ea typeface="IBM Plex Sans"/>
                <a:cs typeface="IBM Plex Sans"/>
                <a:sym typeface="IBM Plex Sans"/>
              </a:defRPr>
            </a:lvl6pPr>
            <a:lvl7pPr lvl="6" rtl="0" algn="r">
              <a:buNone/>
              <a:defRPr sz="800">
                <a:latin typeface="IBM Plex Sans"/>
                <a:ea typeface="IBM Plex Sans"/>
                <a:cs typeface="IBM Plex Sans"/>
                <a:sym typeface="IBM Plex Sans"/>
              </a:defRPr>
            </a:lvl7pPr>
            <a:lvl8pPr lvl="7" rtl="0" algn="r">
              <a:buNone/>
              <a:defRPr sz="800">
                <a:latin typeface="IBM Plex Sans"/>
                <a:ea typeface="IBM Plex Sans"/>
                <a:cs typeface="IBM Plex Sans"/>
                <a:sym typeface="IBM Plex Sans"/>
              </a:defRPr>
            </a:lvl8pPr>
            <a:lvl9pPr lvl="8" rtl="0" algn="r">
              <a:buNone/>
              <a:defRPr sz="800">
                <a:latin typeface="IBM Plex Sans"/>
                <a:ea typeface="IBM Plex Sans"/>
                <a:cs typeface="IBM Plex Sans"/>
                <a:sym typeface="IBM Plex Sans"/>
              </a:defRPr>
            </a:lvl9pPr>
          </a:lstStyle>
          <a:p>
            <a:pPr indent="0" lvl="0" marL="0" rtl="0" algn="r">
              <a:spcBef>
                <a:spcPts val="0"/>
              </a:spcBef>
              <a:spcAft>
                <a:spcPts val="0"/>
              </a:spcAft>
              <a:buNone/>
            </a:pPr>
            <a:fld id="{00000000-1234-1234-1234-123412341234}" type="slidenum">
              <a:rPr lang="en"/>
              <a:t>‹#›</a:t>
            </a:fld>
            <a:endParaRPr/>
          </a:p>
        </p:txBody>
      </p:sp>
      <p:sp>
        <p:nvSpPr>
          <p:cNvPr id="78" name="Google Shape;78;p12"/>
          <p:cNvSpPr/>
          <p:nvPr/>
        </p:nvSpPr>
        <p:spPr>
          <a:xfrm flipH="1">
            <a:off x="8686802" y="4860600"/>
            <a:ext cx="118500" cy="118500"/>
          </a:xfrm>
          <a:prstGeom prst="rect">
            <a:avLst/>
          </a:prstGeom>
          <a:solidFill>
            <a:schemeClr val="lt2"/>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small image with footer" type="titleOnly">
  <p:cSld name="TITLE_ONLY">
    <p:spTree>
      <p:nvGrpSpPr>
        <p:cNvPr id="79" name="Shape 79"/>
        <p:cNvGrpSpPr/>
        <p:nvPr/>
      </p:nvGrpSpPr>
      <p:grpSpPr>
        <a:xfrm>
          <a:off x="0" y="0"/>
          <a:ext cx="0" cy="0"/>
          <a:chOff x="0" y="0"/>
          <a:chExt cx="0" cy="0"/>
        </a:xfrm>
      </p:grpSpPr>
      <p:sp>
        <p:nvSpPr>
          <p:cNvPr id="80" name="Google Shape;80;p13"/>
          <p:cNvSpPr txBox="1"/>
          <p:nvPr>
            <p:ph type="title"/>
          </p:nvPr>
        </p:nvSpPr>
        <p:spPr>
          <a:xfrm>
            <a:off x="342900" y="457200"/>
            <a:ext cx="5343600" cy="4111800"/>
          </a:xfrm>
          <a:prstGeom prst="rect">
            <a:avLst/>
          </a:prstGeom>
        </p:spPr>
        <p:txBody>
          <a:bodyPr anchorCtr="0" anchor="t" bIns="91425" lIns="91425" spcFirstLastPara="1" rIns="91425" wrap="square" tIns="91425">
            <a:noAutofit/>
          </a:bodyPr>
          <a:lstStyle>
            <a:lvl1pPr lvl="0">
              <a:spcBef>
                <a:spcPts val="0"/>
              </a:spcBef>
              <a:spcAft>
                <a:spcPts val="0"/>
              </a:spcAft>
              <a:buSzPts val="4200"/>
              <a:buNone/>
              <a:defRPr/>
            </a:lvl1pPr>
            <a:lvl2pPr lvl="1">
              <a:spcBef>
                <a:spcPts val="0"/>
              </a:spcBef>
              <a:spcAft>
                <a:spcPts val="0"/>
              </a:spcAft>
              <a:buSzPts val="4200"/>
              <a:buNone/>
              <a:defRPr/>
            </a:lvl2pPr>
            <a:lvl3pPr lvl="2">
              <a:spcBef>
                <a:spcPts val="0"/>
              </a:spcBef>
              <a:spcAft>
                <a:spcPts val="0"/>
              </a:spcAft>
              <a:buSzPts val="4200"/>
              <a:buNone/>
              <a:defRPr/>
            </a:lvl3pPr>
            <a:lvl4pPr lvl="3">
              <a:spcBef>
                <a:spcPts val="0"/>
              </a:spcBef>
              <a:spcAft>
                <a:spcPts val="0"/>
              </a:spcAft>
              <a:buSzPts val="4200"/>
              <a:buNone/>
              <a:defRPr/>
            </a:lvl4pPr>
            <a:lvl5pPr lvl="4">
              <a:spcBef>
                <a:spcPts val="0"/>
              </a:spcBef>
              <a:spcAft>
                <a:spcPts val="0"/>
              </a:spcAft>
              <a:buSzPts val="4200"/>
              <a:buNone/>
              <a:defRPr/>
            </a:lvl5pPr>
            <a:lvl6pPr lvl="5">
              <a:spcBef>
                <a:spcPts val="0"/>
              </a:spcBef>
              <a:spcAft>
                <a:spcPts val="0"/>
              </a:spcAft>
              <a:buSzPts val="4200"/>
              <a:buNone/>
              <a:defRPr/>
            </a:lvl6pPr>
            <a:lvl7pPr lvl="6">
              <a:spcBef>
                <a:spcPts val="0"/>
              </a:spcBef>
              <a:spcAft>
                <a:spcPts val="0"/>
              </a:spcAft>
              <a:buSzPts val="4200"/>
              <a:buNone/>
              <a:defRPr/>
            </a:lvl7pPr>
            <a:lvl8pPr lvl="7">
              <a:spcBef>
                <a:spcPts val="0"/>
              </a:spcBef>
              <a:spcAft>
                <a:spcPts val="0"/>
              </a:spcAft>
              <a:buSzPts val="4200"/>
              <a:buNone/>
              <a:defRPr/>
            </a:lvl8pPr>
            <a:lvl9pPr lvl="8">
              <a:spcBef>
                <a:spcPts val="0"/>
              </a:spcBef>
              <a:spcAft>
                <a:spcPts val="0"/>
              </a:spcAft>
              <a:buSzPts val="4200"/>
              <a:buNone/>
              <a:defRPr/>
            </a:lvl9pPr>
          </a:lstStyle>
          <a:p/>
        </p:txBody>
      </p:sp>
      <p:sp>
        <p:nvSpPr>
          <p:cNvPr id="81" name="Google Shape;81;p13"/>
          <p:cNvSpPr txBox="1"/>
          <p:nvPr>
            <p:ph idx="1" type="subTitle"/>
          </p:nvPr>
        </p:nvSpPr>
        <p:spPr>
          <a:xfrm>
            <a:off x="342900" y="4799170"/>
            <a:ext cx="4239900" cy="273900"/>
          </a:xfrm>
          <a:prstGeom prst="rect">
            <a:avLst/>
          </a:prstGeom>
        </p:spPr>
        <p:txBody>
          <a:bodyPr anchorCtr="0" anchor="ctr" bIns="91425" lIns="137150" spcFirstLastPara="1" rIns="91425" wrap="square" tIns="91425">
            <a:noAutofit/>
          </a:bodyPr>
          <a:lstStyle>
            <a:lvl1pPr lvl="0">
              <a:spcBef>
                <a:spcPts val="0"/>
              </a:spcBef>
              <a:spcAft>
                <a:spcPts val="0"/>
              </a:spcAft>
              <a:buSzPts val="800"/>
              <a:buFont typeface="IBM Plex Mono Light"/>
              <a:buNone/>
              <a:defRPr sz="800">
                <a:latin typeface="IBM Plex Mono Light"/>
                <a:ea typeface="IBM Plex Mono Light"/>
                <a:cs typeface="IBM Plex Mono Light"/>
                <a:sym typeface="IBM Plex Mono Light"/>
              </a:defRPr>
            </a:lvl1pPr>
            <a:lvl2pPr lvl="1">
              <a:spcBef>
                <a:spcPts val="400"/>
              </a:spcBef>
              <a:spcAft>
                <a:spcPts val="0"/>
              </a:spcAft>
              <a:buSzPts val="800"/>
              <a:buFont typeface="IBM Plex Mono Light"/>
              <a:buNone/>
              <a:defRPr sz="800">
                <a:latin typeface="IBM Plex Mono Light"/>
                <a:ea typeface="IBM Plex Mono Light"/>
                <a:cs typeface="IBM Plex Mono Light"/>
                <a:sym typeface="IBM Plex Mono Light"/>
              </a:defRPr>
            </a:lvl2pPr>
            <a:lvl3pPr lvl="2">
              <a:spcBef>
                <a:spcPts val="400"/>
              </a:spcBef>
              <a:spcAft>
                <a:spcPts val="0"/>
              </a:spcAft>
              <a:buSzPts val="800"/>
              <a:buFont typeface="IBM Plex Mono Light"/>
              <a:buNone/>
              <a:defRPr sz="800">
                <a:latin typeface="IBM Plex Mono Light"/>
                <a:ea typeface="IBM Plex Mono Light"/>
                <a:cs typeface="IBM Plex Mono Light"/>
                <a:sym typeface="IBM Plex Mono Light"/>
              </a:defRPr>
            </a:lvl3pPr>
            <a:lvl4pPr lvl="3">
              <a:spcBef>
                <a:spcPts val="400"/>
              </a:spcBef>
              <a:spcAft>
                <a:spcPts val="0"/>
              </a:spcAft>
              <a:buSzPts val="800"/>
              <a:buFont typeface="IBM Plex Mono Light"/>
              <a:buNone/>
              <a:defRPr sz="800">
                <a:latin typeface="IBM Plex Mono Light"/>
                <a:ea typeface="IBM Plex Mono Light"/>
                <a:cs typeface="IBM Plex Mono Light"/>
                <a:sym typeface="IBM Plex Mono Light"/>
              </a:defRPr>
            </a:lvl4pPr>
            <a:lvl5pPr lvl="4">
              <a:spcBef>
                <a:spcPts val="400"/>
              </a:spcBef>
              <a:spcAft>
                <a:spcPts val="0"/>
              </a:spcAft>
              <a:buSzPts val="800"/>
              <a:buFont typeface="IBM Plex Mono Light"/>
              <a:buNone/>
              <a:defRPr sz="800">
                <a:latin typeface="IBM Plex Mono Light"/>
                <a:ea typeface="IBM Plex Mono Light"/>
                <a:cs typeface="IBM Plex Mono Light"/>
                <a:sym typeface="IBM Plex Mono Light"/>
              </a:defRPr>
            </a:lvl5pPr>
            <a:lvl6pPr lvl="5">
              <a:spcBef>
                <a:spcPts val="400"/>
              </a:spcBef>
              <a:spcAft>
                <a:spcPts val="0"/>
              </a:spcAft>
              <a:buSzPts val="800"/>
              <a:buFont typeface="IBM Plex Mono Light"/>
              <a:buNone/>
              <a:defRPr sz="800">
                <a:latin typeface="IBM Plex Mono Light"/>
                <a:ea typeface="IBM Plex Mono Light"/>
                <a:cs typeface="IBM Plex Mono Light"/>
                <a:sym typeface="IBM Plex Mono Light"/>
              </a:defRPr>
            </a:lvl6pPr>
            <a:lvl7pPr lvl="6">
              <a:spcBef>
                <a:spcPts val="400"/>
              </a:spcBef>
              <a:spcAft>
                <a:spcPts val="0"/>
              </a:spcAft>
              <a:buSzPts val="800"/>
              <a:buFont typeface="IBM Plex Mono Light"/>
              <a:buNone/>
              <a:defRPr sz="800">
                <a:latin typeface="IBM Plex Mono Light"/>
                <a:ea typeface="IBM Plex Mono Light"/>
                <a:cs typeface="IBM Plex Mono Light"/>
                <a:sym typeface="IBM Plex Mono Light"/>
              </a:defRPr>
            </a:lvl7pPr>
            <a:lvl8pPr lvl="7">
              <a:spcBef>
                <a:spcPts val="400"/>
              </a:spcBef>
              <a:spcAft>
                <a:spcPts val="0"/>
              </a:spcAft>
              <a:buSzPts val="800"/>
              <a:buFont typeface="IBM Plex Mono Light"/>
              <a:buNone/>
              <a:defRPr sz="800">
                <a:latin typeface="IBM Plex Mono Light"/>
                <a:ea typeface="IBM Plex Mono Light"/>
                <a:cs typeface="IBM Plex Mono Light"/>
                <a:sym typeface="IBM Plex Mono Light"/>
              </a:defRPr>
            </a:lvl8pPr>
            <a:lvl9pPr lvl="8">
              <a:spcBef>
                <a:spcPts val="400"/>
              </a:spcBef>
              <a:spcAft>
                <a:spcPts val="400"/>
              </a:spcAft>
              <a:buSzPts val="800"/>
              <a:buFont typeface="IBM Plex Mono Light"/>
              <a:buNone/>
              <a:defRPr sz="800">
                <a:latin typeface="IBM Plex Mono Light"/>
                <a:ea typeface="IBM Plex Mono Light"/>
                <a:cs typeface="IBM Plex Mono Light"/>
                <a:sym typeface="IBM Plex Mono Light"/>
              </a:defRPr>
            </a:lvl9pPr>
          </a:lstStyle>
          <a:p/>
        </p:txBody>
      </p:sp>
      <p:sp>
        <p:nvSpPr>
          <p:cNvPr id="82" name="Google Shape;82;p13"/>
          <p:cNvSpPr txBox="1"/>
          <p:nvPr>
            <p:ph idx="12" type="sldNum"/>
          </p:nvPr>
        </p:nvSpPr>
        <p:spPr>
          <a:xfrm>
            <a:off x="8229600" y="4799170"/>
            <a:ext cx="457200" cy="273900"/>
          </a:xfrm>
          <a:prstGeom prst="rect">
            <a:avLst/>
          </a:prstGeom>
        </p:spPr>
        <p:txBody>
          <a:bodyPr anchorCtr="0" anchor="ctr" bIns="91425" lIns="91425" spcFirstLastPara="1" rIns="91425" wrap="square" tIns="91425">
            <a:noAutofit/>
          </a:bodyPr>
          <a:lstStyle>
            <a:lvl1pPr lvl="0" rtl="0" algn="r">
              <a:buNone/>
              <a:defRPr sz="800">
                <a:latin typeface="IBM Plex Sans"/>
                <a:ea typeface="IBM Plex Sans"/>
                <a:cs typeface="IBM Plex Sans"/>
                <a:sym typeface="IBM Plex Sans"/>
              </a:defRPr>
            </a:lvl1pPr>
            <a:lvl2pPr lvl="1" rtl="0" algn="r">
              <a:buNone/>
              <a:defRPr sz="800">
                <a:latin typeface="IBM Plex Sans"/>
                <a:ea typeface="IBM Plex Sans"/>
                <a:cs typeface="IBM Plex Sans"/>
                <a:sym typeface="IBM Plex Sans"/>
              </a:defRPr>
            </a:lvl2pPr>
            <a:lvl3pPr lvl="2" rtl="0" algn="r">
              <a:buNone/>
              <a:defRPr sz="800">
                <a:latin typeface="IBM Plex Sans"/>
                <a:ea typeface="IBM Plex Sans"/>
                <a:cs typeface="IBM Plex Sans"/>
                <a:sym typeface="IBM Plex Sans"/>
              </a:defRPr>
            </a:lvl3pPr>
            <a:lvl4pPr lvl="3" rtl="0" algn="r">
              <a:buNone/>
              <a:defRPr sz="800">
                <a:latin typeface="IBM Plex Sans"/>
                <a:ea typeface="IBM Plex Sans"/>
                <a:cs typeface="IBM Plex Sans"/>
                <a:sym typeface="IBM Plex Sans"/>
              </a:defRPr>
            </a:lvl4pPr>
            <a:lvl5pPr lvl="4" rtl="0" algn="r">
              <a:buNone/>
              <a:defRPr sz="800">
                <a:latin typeface="IBM Plex Sans"/>
                <a:ea typeface="IBM Plex Sans"/>
                <a:cs typeface="IBM Plex Sans"/>
                <a:sym typeface="IBM Plex Sans"/>
              </a:defRPr>
            </a:lvl5pPr>
            <a:lvl6pPr lvl="5" rtl="0" algn="r">
              <a:buNone/>
              <a:defRPr sz="800">
                <a:latin typeface="IBM Plex Sans"/>
                <a:ea typeface="IBM Plex Sans"/>
                <a:cs typeface="IBM Plex Sans"/>
                <a:sym typeface="IBM Plex Sans"/>
              </a:defRPr>
            </a:lvl6pPr>
            <a:lvl7pPr lvl="6" rtl="0" algn="r">
              <a:buNone/>
              <a:defRPr sz="800">
                <a:latin typeface="IBM Plex Sans"/>
                <a:ea typeface="IBM Plex Sans"/>
                <a:cs typeface="IBM Plex Sans"/>
                <a:sym typeface="IBM Plex Sans"/>
              </a:defRPr>
            </a:lvl7pPr>
            <a:lvl8pPr lvl="7" rtl="0" algn="r">
              <a:buNone/>
              <a:defRPr sz="800">
                <a:latin typeface="IBM Plex Sans"/>
                <a:ea typeface="IBM Plex Sans"/>
                <a:cs typeface="IBM Plex Sans"/>
                <a:sym typeface="IBM Plex Sans"/>
              </a:defRPr>
            </a:lvl8pPr>
            <a:lvl9pPr lvl="8" rtl="0" algn="r">
              <a:buNone/>
              <a:defRPr sz="800">
                <a:latin typeface="IBM Plex Sans"/>
                <a:ea typeface="IBM Plex Sans"/>
                <a:cs typeface="IBM Plex Sans"/>
                <a:sym typeface="IBM Plex Sans"/>
              </a:defRPr>
            </a:lvl9pPr>
          </a:lstStyle>
          <a:p>
            <a:pPr indent="0" lvl="0" marL="0" rtl="0" algn="r">
              <a:spcBef>
                <a:spcPts val="0"/>
              </a:spcBef>
              <a:spcAft>
                <a:spcPts val="0"/>
              </a:spcAft>
              <a:buNone/>
            </a:pPr>
            <a:fld id="{00000000-1234-1234-1234-123412341234}" type="slidenum">
              <a:rPr lang="en"/>
              <a:t>‹#›</a:t>
            </a:fld>
            <a:endParaRPr/>
          </a:p>
        </p:txBody>
      </p:sp>
      <p:sp>
        <p:nvSpPr>
          <p:cNvPr id="83" name="Google Shape;83;p13"/>
          <p:cNvSpPr/>
          <p:nvPr/>
        </p:nvSpPr>
        <p:spPr>
          <a:xfrm flipH="1">
            <a:off x="8686802" y="4860600"/>
            <a:ext cx="118500" cy="118500"/>
          </a:xfrm>
          <a:prstGeom prst="rect">
            <a:avLst/>
          </a:prstGeom>
          <a:solidFill>
            <a:schemeClr val="lt2"/>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Tree>
  </p:cSld>
  <p:clrMapOvr>
    <a:masterClrMapping/>
  </p:clrMapOvr>
  <p:extLst>
    <p:ext uri="{DCECCB84-F9BA-43D5-87BE-67443E8EF086}">
      <p15:sldGuideLst>
        <p15:guide id="1" orient="horz" pos="2736">
          <p15:clr>
            <a:srgbClr val="E46962"/>
          </p15:clr>
        </p15:guide>
        <p15:guide id="2" pos="5184">
          <p15:clr>
            <a:srgbClr val="E46962"/>
          </p15:clr>
        </p15:guide>
      </p15:sldGuideLst>
    </p:ext>
  </p:extLst>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ONE_COLUMN_TEXT">
    <p:bg>
      <p:bgPr>
        <a:solidFill>
          <a:schemeClr val="dk1"/>
        </a:solidFill>
      </p:bgPr>
    </p:bg>
    <p:spTree>
      <p:nvGrpSpPr>
        <p:cNvPr id="84" name="Shape 84"/>
        <p:cNvGrpSpPr/>
        <p:nvPr/>
      </p:nvGrpSpPr>
      <p:grpSpPr>
        <a:xfrm>
          <a:off x="0" y="0"/>
          <a:ext cx="0" cy="0"/>
          <a:chOff x="0" y="0"/>
          <a:chExt cx="0" cy="0"/>
        </a:xfrm>
      </p:grpSpPr>
      <p:sp>
        <p:nvSpPr>
          <p:cNvPr id="85" name="Google Shape;85;p14"/>
          <p:cNvSpPr txBox="1"/>
          <p:nvPr>
            <p:ph hasCustomPrompt="1" type="title"/>
          </p:nvPr>
        </p:nvSpPr>
        <p:spPr>
          <a:xfrm>
            <a:off x="-2143950" y="25"/>
            <a:ext cx="11207700" cy="5143500"/>
          </a:xfrm>
          <a:prstGeom prst="rect">
            <a:avLst/>
          </a:prstGeom>
        </p:spPr>
        <p:txBody>
          <a:bodyPr anchorCtr="0" anchor="ctr" bIns="91425" lIns="91425" spcFirstLastPara="1" rIns="91425" wrap="square" tIns="91425">
            <a:noAutofit/>
          </a:bodyPr>
          <a:lstStyle>
            <a:lvl1pPr lvl="0" algn="r">
              <a:spcBef>
                <a:spcPts val="0"/>
              </a:spcBef>
              <a:spcAft>
                <a:spcPts val="0"/>
              </a:spcAft>
              <a:buClr>
                <a:schemeClr val="lt1"/>
              </a:buClr>
              <a:buSzPts val="35000"/>
              <a:buNone/>
              <a:defRPr sz="35000">
                <a:solidFill>
                  <a:schemeClr val="lt1"/>
                </a:solidFill>
              </a:defRPr>
            </a:lvl1pPr>
            <a:lvl2pPr lvl="1" algn="r">
              <a:spcBef>
                <a:spcPts val="0"/>
              </a:spcBef>
              <a:spcAft>
                <a:spcPts val="0"/>
              </a:spcAft>
              <a:buClr>
                <a:schemeClr val="lt1"/>
              </a:buClr>
              <a:buSzPts val="20000"/>
              <a:buNone/>
              <a:defRPr sz="20000">
                <a:solidFill>
                  <a:schemeClr val="lt1"/>
                </a:solidFill>
              </a:defRPr>
            </a:lvl2pPr>
            <a:lvl3pPr lvl="2" algn="r">
              <a:spcBef>
                <a:spcPts val="0"/>
              </a:spcBef>
              <a:spcAft>
                <a:spcPts val="0"/>
              </a:spcAft>
              <a:buClr>
                <a:schemeClr val="lt1"/>
              </a:buClr>
              <a:buSzPts val="20000"/>
              <a:buNone/>
              <a:defRPr sz="20000">
                <a:solidFill>
                  <a:schemeClr val="lt1"/>
                </a:solidFill>
              </a:defRPr>
            </a:lvl3pPr>
            <a:lvl4pPr lvl="3" algn="r">
              <a:spcBef>
                <a:spcPts val="0"/>
              </a:spcBef>
              <a:spcAft>
                <a:spcPts val="0"/>
              </a:spcAft>
              <a:buClr>
                <a:schemeClr val="lt1"/>
              </a:buClr>
              <a:buSzPts val="20000"/>
              <a:buNone/>
              <a:defRPr sz="20000">
                <a:solidFill>
                  <a:schemeClr val="lt1"/>
                </a:solidFill>
              </a:defRPr>
            </a:lvl4pPr>
            <a:lvl5pPr lvl="4" algn="r">
              <a:spcBef>
                <a:spcPts val="0"/>
              </a:spcBef>
              <a:spcAft>
                <a:spcPts val="0"/>
              </a:spcAft>
              <a:buClr>
                <a:schemeClr val="lt1"/>
              </a:buClr>
              <a:buSzPts val="20000"/>
              <a:buNone/>
              <a:defRPr sz="20000">
                <a:solidFill>
                  <a:schemeClr val="lt1"/>
                </a:solidFill>
              </a:defRPr>
            </a:lvl5pPr>
            <a:lvl6pPr lvl="5" algn="r">
              <a:spcBef>
                <a:spcPts val="0"/>
              </a:spcBef>
              <a:spcAft>
                <a:spcPts val="0"/>
              </a:spcAft>
              <a:buClr>
                <a:schemeClr val="lt1"/>
              </a:buClr>
              <a:buSzPts val="20000"/>
              <a:buNone/>
              <a:defRPr sz="20000">
                <a:solidFill>
                  <a:schemeClr val="lt1"/>
                </a:solidFill>
              </a:defRPr>
            </a:lvl6pPr>
            <a:lvl7pPr lvl="6" algn="r">
              <a:spcBef>
                <a:spcPts val="0"/>
              </a:spcBef>
              <a:spcAft>
                <a:spcPts val="0"/>
              </a:spcAft>
              <a:buClr>
                <a:schemeClr val="lt1"/>
              </a:buClr>
              <a:buSzPts val="20000"/>
              <a:buNone/>
              <a:defRPr sz="20000">
                <a:solidFill>
                  <a:schemeClr val="lt1"/>
                </a:solidFill>
              </a:defRPr>
            </a:lvl7pPr>
            <a:lvl8pPr lvl="7" algn="r">
              <a:spcBef>
                <a:spcPts val="0"/>
              </a:spcBef>
              <a:spcAft>
                <a:spcPts val="0"/>
              </a:spcAft>
              <a:buClr>
                <a:schemeClr val="lt1"/>
              </a:buClr>
              <a:buSzPts val="20000"/>
              <a:buNone/>
              <a:defRPr sz="20000">
                <a:solidFill>
                  <a:schemeClr val="lt1"/>
                </a:solidFill>
              </a:defRPr>
            </a:lvl8pPr>
            <a:lvl9pPr lvl="8" algn="r">
              <a:spcBef>
                <a:spcPts val="0"/>
              </a:spcBef>
              <a:spcAft>
                <a:spcPts val="0"/>
              </a:spcAft>
              <a:buClr>
                <a:schemeClr val="lt1"/>
              </a:buClr>
              <a:buSzPts val="20000"/>
              <a:buNone/>
              <a:defRPr sz="20000">
                <a:solidFill>
                  <a:schemeClr val="lt1"/>
                </a:solidFill>
              </a:defRPr>
            </a:lvl9pPr>
          </a:lstStyle>
          <a:p>
            <a:r>
              <a:t>xx%</a:t>
            </a:r>
          </a:p>
        </p:txBody>
      </p:sp>
      <p:sp>
        <p:nvSpPr>
          <p:cNvPr id="86" name="Google Shape;86;p14"/>
          <p:cNvSpPr txBox="1"/>
          <p:nvPr>
            <p:ph idx="1" type="body"/>
          </p:nvPr>
        </p:nvSpPr>
        <p:spPr>
          <a:xfrm>
            <a:off x="342900" y="452925"/>
            <a:ext cx="2859300" cy="606000"/>
          </a:xfrm>
          <a:prstGeom prst="rect">
            <a:avLst/>
          </a:prstGeom>
        </p:spPr>
        <p:txBody>
          <a:bodyPr anchorCtr="0" anchor="t" bIns="91425" lIns="91425" spcFirstLastPara="1" rIns="91425" wrap="square" tIns="91425">
            <a:noAutofit/>
          </a:bodyPr>
          <a:lstStyle>
            <a:lvl1pPr indent="-304800" lvl="0" marL="457200">
              <a:spcBef>
                <a:spcPts val="0"/>
              </a:spcBef>
              <a:spcAft>
                <a:spcPts val="0"/>
              </a:spcAft>
              <a:buClr>
                <a:schemeClr val="accent6"/>
              </a:buClr>
              <a:buSzPts val="1200"/>
              <a:buFont typeface="IBM Plex Sans Light"/>
              <a:buChar char="●"/>
              <a:defRPr>
                <a:solidFill>
                  <a:schemeClr val="accent6"/>
                </a:solidFill>
              </a:defRPr>
            </a:lvl1pPr>
            <a:lvl2pPr indent="-304800" lvl="1" marL="914400">
              <a:spcBef>
                <a:spcPts val="500"/>
              </a:spcBef>
              <a:spcAft>
                <a:spcPts val="0"/>
              </a:spcAft>
              <a:buClr>
                <a:schemeClr val="accent6"/>
              </a:buClr>
              <a:buSzPts val="1200"/>
              <a:buFont typeface="IBM Plex Sans Light"/>
              <a:buChar char="○"/>
              <a:defRPr>
                <a:solidFill>
                  <a:schemeClr val="accent6"/>
                </a:solidFill>
              </a:defRPr>
            </a:lvl2pPr>
            <a:lvl3pPr indent="-304800" lvl="2" marL="1371600">
              <a:spcBef>
                <a:spcPts val="500"/>
              </a:spcBef>
              <a:spcAft>
                <a:spcPts val="0"/>
              </a:spcAft>
              <a:buClr>
                <a:schemeClr val="accent6"/>
              </a:buClr>
              <a:buSzPts val="1200"/>
              <a:buFont typeface="IBM Plex Sans Light"/>
              <a:buChar char="■"/>
              <a:defRPr>
                <a:solidFill>
                  <a:schemeClr val="accent6"/>
                </a:solidFill>
              </a:defRPr>
            </a:lvl3pPr>
            <a:lvl4pPr indent="-304800" lvl="3" marL="1828800">
              <a:spcBef>
                <a:spcPts val="500"/>
              </a:spcBef>
              <a:spcAft>
                <a:spcPts val="0"/>
              </a:spcAft>
              <a:buClr>
                <a:schemeClr val="accent6"/>
              </a:buClr>
              <a:buSzPts val="1200"/>
              <a:buFont typeface="IBM Plex Sans Light"/>
              <a:buChar char="●"/>
              <a:defRPr>
                <a:solidFill>
                  <a:schemeClr val="accent6"/>
                </a:solidFill>
              </a:defRPr>
            </a:lvl4pPr>
            <a:lvl5pPr indent="-304800" lvl="4" marL="2286000">
              <a:spcBef>
                <a:spcPts val="500"/>
              </a:spcBef>
              <a:spcAft>
                <a:spcPts val="0"/>
              </a:spcAft>
              <a:buClr>
                <a:schemeClr val="accent6"/>
              </a:buClr>
              <a:buSzPts val="1200"/>
              <a:buFont typeface="IBM Plex Sans Light"/>
              <a:buChar char="○"/>
              <a:defRPr>
                <a:solidFill>
                  <a:schemeClr val="accent6"/>
                </a:solidFill>
              </a:defRPr>
            </a:lvl5pPr>
            <a:lvl6pPr indent="-304800" lvl="5" marL="2743200">
              <a:spcBef>
                <a:spcPts val="500"/>
              </a:spcBef>
              <a:spcAft>
                <a:spcPts val="0"/>
              </a:spcAft>
              <a:buClr>
                <a:schemeClr val="accent6"/>
              </a:buClr>
              <a:buSzPts val="1200"/>
              <a:buFont typeface="IBM Plex Sans Light"/>
              <a:buChar char="■"/>
              <a:defRPr>
                <a:solidFill>
                  <a:schemeClr val="accent6"/>
                </a:solidFill>
              </a:defRPr>
            </a:lvl6pPr>
            <a:lvl7pPr indent="-304800" lvl="6" marL="3200400">
              <a:spcBef>
                <a:spcPts val="500"/>
              </a:spcBef>
              <a:spcAft>
                <a:spcPts val="0"/>
              </a:spcAft>
              <a:buClr>
                <a:schemeClr val="accent6"/>
              </a:buClr>
              <a:buSzPts val="1200"/>
              <a:buFont typeface="IBM Plex Sans Light"/>
              <a:buChar char="●"/>
              <a:defRPr>
                <a:solidFill>
                  <a:schemeClr val="accent6"/>
                </a:solidFill>
              </a:defRPr>
            </a:lvl7pPr>
            <a:lvl8pPr indent="-304800" lvl="7" marL="3657600">
              <a:spcBef>
                <a:spcPts val="500"/>
              </a:spcBef>
              <a:spcAft>
                <a:spcPts val="0"/>
              </a:spcAft>
              <a:buClr>
                <a:schemeClr val="accent6"/>
              </a:buClr>
              <a:buSzPts val="1200"/>
              <a:buFont typeface="IBM Plex Sans Light"/>
              <a:buChar char="○"/>
              <a:defRPr>
                <a:solidFill>
                  <a:schemeClr val="accent6"/>
                </a:solidFill>
              </a:defRPr>
            </a:lvl8pPr>
            <a:lvl9pPr indent="-304800" lvl="8" marL="4114800">
              <a:spcBef>
                <a:spcPts val="500"/>
              </a:spcBef>
              <a:spcAft>
                <a:spcPts val="500"/>
              </a:spcAft>
              <a:buClr>
                <a:schemeClr val="accent6"/>
              </a:buClr>
              <a:buSzPts val="1200"/>
              <a:buFont typeface="IBM Plex Sans Light"/>
              <a:buChar char="■"/>
              <a:defRPr>
                <a:solidFill>
                  <a:schemeClr val="accent6"/>
                </a:solidFill>
              </a:defRPr>
            </a:lvl9pPr>
          </a:lstStyle>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subtitle, body and images">
  <p:cSld name="MAIN_POINT">
    <p:spTree>
      <p:nvGrpSpPr>
        <p:cNvPr id="87" name="Shape 87"/>
        <p:cNvGrpSpPr/>
        <p:nvPr/>
      </p:nvGrpSpPr>
      <p:grpSpPr>
        <a:xfrm>
          <a:off x="0" y="0"/>
          <a:ext cx="0" cy="0"/>
          <a:chOff x="0" y="0"/>
          <a:chExt cx="0" cy="0"/>
        </a:xfrm>
      </p:grpSpPr>
      <p:sp>
        <p:nvSpPr>
          <p:cNvPr id="88" name="Google Shape;88;p15"/>
          <p:cNvSpPr/>
          <p:nvPr>
            <p:ph idx="2" type="pic"/>
          </p:nvPr>
        </p:nvSpPr>
        <p:spPr>
          <a:xfrm>
            <a:off x="6708900" y="457200"/>
            <a:ext cx="1977900" cy="1977900"/>
          </a:xfrm>
          <a:prstGeom prst="rect">
            <a:avLst/>
          </a:prstGeom>
          <a:noFill/>
          <a:ln>
            <a:noFill/>
          </a:ln>
        </p:spPr>
      </p:sp>
      <p:sp>
        <p:nvSpPr>
          <p:cNvPr id="89" name="Google Shape;89;p15"/>
          <p:cNvSpPr/>
          <p:nvPr>
            <p:ph idx="3" type="pic"/>
          </p:nvPr>
        </p:nvSpPr>
        <p:spPr>
          <a:xfrm>
            <a:off x="6708900" y="2591100"/>
            <a:ext cx="1977900" cy="1977900"/>
          </a:xfrm>
          <a:prstGeom prst="rect">
            <a:avLst/>
          </a:prstGeom>
          <a:noFill/>
          <a:ln>
            <a:noFill/>
          </a:ln>
        </p:spPr>
      </p:sp>
      <p:sp>
        <p:nvSpPr>
          <p:cNvPr id="90" name="Google Shape;90;p15"/>
          <p:cNvSpPr txBox="1"/>
          <p:nvPr>
            <p:ph idx="1" type="subTitle"/>
          </p:nvPr>
        </p:nvSpPr>
        <p:spPr>
          <a:xfrm>
            <a:off x="645275" y="551372"/>
            <a:ext cx="1772100" cy="259200"/>
          </a:xfrm>
          <a:prstGeom prst="rect">
            <a:avLst/>
          </a:prstGeom>
        </p:spPr>
        <p:txBody>
          <a:bodyPr anchorCtr="0" anchor="t" bIns="91425" lIns="91425" spcFirstLastPara="1" rIns="91425" wrap="square" tIns="91425">
            <a:noAutofit/>
          </a:bodyPr>
          <a:lstStyle>
            <a:lvl1pPr lvl="0">
              <a:spcBef>
                <a:spcPts val="0"/>
              </a:spcBef>
              <a:spcAft>
                <a:spcPts val="0"/>
              </a:spcAft>
              <a:buSzPts val="1000"/>
              <a:buFont typeface="IBM Plex Mono Medium"/>
              <a:buNone/>
              <a:defRPr/>
            </a:lvl1pPr>
            <a:lvl2pPr lvl="1">
              <a:spcBef>
                <a:spcPts val="400"/>
              </a:spcBef>
              <a:spcAft>
                <a:spcPts val="0"/>
              </a:spcAft>
              <a:buSzPts val="1000"/>
              <a:buFont typeface="IBM Plex Mono Medium"/>
              <a:buNone/>
              <a:defRPr/>
            </a:lvl2pPr>
            <a:lvl3pPr lvl="2">
              <a:spcBef>
                <a:spcPts val="400"/>
              </a:spcBef>
              <a:spcAft>
                <a:spcPts val="0"/>
              </a:spcAft>
              <a:buSzPts val="1000"/>
              <a:buFont typeface="IBM Plex Mono Medium"/>
              <a:buNone/>
              <a:defRPr/>
            </a:lvl3pPr>
            <a:lvl4pPr lvl="3">
              <a:spcBef>
                <a:spcPts val="400"/>
              </a:spcBef>
              <a:spcAft>
                <a:spcPts val="0"/>
              </a:spcAft>
              <a:buSzPts val="1000"/>
              <a:buFont typeface="IBM Plex Mono Medium"/>
              <a:buNone/>
              <a:defRPr/>
            </a:lvl4pPr>
            <a:lvl5pPr lvl="4">
              <a:spcBef>
                <a:spcPts val="400"/>
              </a:spcBef>
              <a:spcAft>
                <a:spcPts val="0"/>
              </a:spcAft>
              <a:buSzPts val="1000"/>
              <a:buFont typeface="IBM Plex Mono Medium"/>
              <a:buNone/>
              <a:defRPr/>
            </a:lvl5pPr>
            <a:lvl6pPr lvl="5">
              <a:spcBef>
                <a:spcPts val="400"/>
              </a:spcBef>
              <a:spcAft>
                <a:spcPts val="0"/>
              </a:spcAft>
              <a:buSzPts val="1000"/>
              <a:buFont typeface="IBM Plex Mono Medium"/>
              <a:buNone/>
              <a:defRPr/>
            </a:lvl6pPr>
            <a:lvl7pPr lvl="6">
              <a:spcBef>
                <a:spcPts val="400"/>
              </a:spcBef>
              <a:spcAft>
                <a:spcPts val="0"/>
              </a:spcAft>
              <a:buSzPts val="1000"/>
              <a:buFont typeface="IBM Plex Mono Medium"/>
              <a:buNone/>
              <a:defRPr/>
            </a:lvl7pPr>
            <a:lvl8pPr lvl="7">
              <a:spcBef>
                <a:spcPts val="400"/>
              </a:spcBef>
              <a:spcAft>
                <a:spcPts val="0"/>
              </a:spcAft>
              <a:buSzPts val="1000"/>
              <a:buFont typeface="IBM Plex Mono Medium"/>
              <a:buNone/>
              <a:defRPr/>
            </a:lvl8pPr>
            <a:lvl9pPr lvl="8">
              <a:spcBef>
                <a:spcPts val="400"/>
              </a:spcBef>
              <a:spcAft>
                <a:spcPts val="400"/>
              </a:spcAft>
              <a:buSzPts val="1000"/>
              <a:buFont typeface="IBM Plex Mono Medium"/>
              <a:buNone/>
              <a:defRPr/>
            </a:lvl9pPr>
          </a:lstStyle>
          <a:p/>
        </p:txBody>
      </p:sp>
      <p:sp>
        <p:nvSpPr>
          <p:cNvPr id="91" name="Google Shape;91;p15"/>
          <p:cNvSpPr txBox="1"/>
          <p:nvPr>
            <p:ph idx="4" type="subTitle"/>
          </p:nvPr>
        </p:nvSpPr>
        <p:spPr>
          <a:xfrm>
            <a:off x="2417375" y="551375"/>
            <a:ext cx="3751200" cy="259200"/>
          </a:xfrm>
          <a:prstGeom prst="rect">
            <a:avLst/>
          </a:prstGeom>
        </p:spPr>
        <p:txBody>
          <a:bodyPr anchorCtr="0" anchor="t" bIns="91425" lIns="91425" spcFirstLastPara="1" rIns="91425" wrap="square" tIns="91425">
            <a:noAutofit/>
          </a:bodyPr>
          <a:lstStyle>
            <a:lvl1pPr lvl="0">
              <a:spcBef>
                <a:spcPts val="0"/>
              </a:spcBef>
              <a:spcAft>
                <a:spcPts val="0"/>
              </a:spcAft>
              <a:buSzPts val="1000"/>
              <a:buFont typeface="IBM Plex Mono Medium"/>
              <a:buNone/>
              <a:defRPr/>
            </a:lvl1pPr>
            <a:lvl2pPr lvl="1">
              <a:spcBef>
                <a:spcPts val="400"/>
              </a:spcBef>
              <a:spcAft>
                <a:spcPts val="0"/>
              </a:spcAft>
              <a:buSzPts val="1000"/>
              <a:buFont typeface="IBM Plex Mono Medium"/>
              <a:buNone/>
              <a:defRPr/>
            </a:lvl2pPr>
            <a:lvl3pPr lvl="2">
              <a:spcBef>
                <a:spcPts val="400"/>
              </a:spcBef>
              <a:spcAft>
                <a:spcPts val="0"/>
              </a:spcAft>
              <a:buSzPts val="1000"/>
              <a:buFont typeface="IBM Plex Mono Medium"/>
              <a:buNone/>
              <a:defRPr/>
            </a:lvl3pPr>
            <a:lvl4pPr lvl="3">
              <a:spcBef>
                <a:spcPts val="400"/>
              </a:spcBef>
              <a:spcAft>
                <a:spcPts val="0"/>
              </a:spcAft>
              <a:buSzPts val="1000"/>
              <a:buFont typeface="IBM Plex Mono Medium"/>
              <a:buNone/>
              <a:defRPr/>
            </a:lvl4pPr>
            <a:lvl5pPr lvl="4">
              <a:spcBef>
                <a:spcPts val="400"/>
              </a:spcBef>
              <a:spcAft>
                <a:spcPts val="0"/>
              </a:spcAft>
              <a:buSzPts val="1000"/>
              <a:buFont typeface="IBM Plex Mono Medium"/>
              <a:buNone/>
              <a:defRPr/>
            </a:lvl5pPr>
            <a:lvl6pPr lvl="5">
              <a:spcBef>
                <a:spcPts val="400"/>
              </a:spcBef>
              <a:spcAft>
                <a:spcPts val="0"/>
              </a:spcAft>
              <a:buSzPts val="1000"/>
              <a:buFont typeface="IBM Plex Mono Medium"/>
              <a:buNone/>
              <a:defRPr/>
            </a:lvl6pPr>
            <a:lvl7pPr lvl="6">
              <a:spcBef>
                <a:spcPts val="400"/>
              </a:spcBef>
              <a:spcAft>
                <a:spcPts val="0"/>
              </a:spcAft>
              <a:buSzPts val="1000"/>
              <a:buFont typeface="IBM Plex Mono Medium"/>
              <a:buNone/>
              <a:defRPr/>
            </a:lvl7pPr>
            <a:lvl8pPr lvl="7">
              <a:spcBef>
                <a:spcPts val="400"/>
              </a:spcBef>
              <a:spcAft>
                <a:spcPts val="0"/>
              </a:spcAft>
              <a:buSzPts val="1000"/>
              <a:buFont typeface="IBM Plex Mono Medium"/>
              <a:buNone/>
              <a:defRPr/>
            </a:lvl8pPr>
            <a:lvl9pPr lvl="8">
              <a:spcBef>
                <a:spcPts val="400"/>
              </a:spcBef>
              <a:spcAft>
                <a:spcPts val="400"/>
              </a:spcAft>
              <a:buSzPts val="1000"/>
              <a:buFont typeface="IBM Plex Mono Medium"/>
              <a:buNone/>
              <a:defRPr/>
            </a:lvl9pPr>
          </a:lstStyle>
          <a:p/>
        </p:txBody>
      </p:sp>
      <p:sp>
        <p:nvSpPr>
          <p:cNvPr id="92" name="Google Shape;92;p15"/>
          <p:cNvSpPr txBox="1"/>
          <p:nvPr>
            <p:ph idx="5" type="body"/>
          </p:nvPr>
        </p:nvSpPr>
        <p:spPr>
          <a:xfrm>
            <a:off x="342975" y="969850"/>
            <a:ext cx="4876200" cy="1465200"/>
          </a:xfrm>
          <a:prstGeom prst="rect">
            <a:avLst/>
          </a:prstGeom>
        </p:spPr>
        <p:txBody>
          <a:bodyPr anchorCtr="0" anchor="t" bIns="91425" lIns="91425" spcFirstLastPara="1" rIns="91425" wrap="square" tIns="91425">
            <a:noAutofit/>
          </a:bodyPr>
          <a:lstStyle>
            <a:lvl1pPr indent="-304800" lvl="0" marL="457200">
              <a:spcBef>
                <a:spcPts val="0"/>
              </a:spcBef>
              <a:spcAft>
                <a:spcPts val="0"/>
              </a:spcAft>
              <a:buSzPts val="1200"/>
              <a:buChar char="●"/>
              <a:defRPr/>
            </a:lvl1pPr>
            <a:lvl2pPr indent="-304800" lvl="1" marL="914400">
              <a:spcBef>
                <a:spcPts val="500"/>
              </a:spcBef>
              <a:spcAft>
                <a:spcPts val="0"/>
              </a:spcAft>
              <a:buSzPts val="1200"/>
              <a:buChar char="○"/>
              <a:defRPr/>
            </a:lvl2pPr>
            <a:lvl3pPr indent="-304800" lvl="2" marL="1371600">
              <a:spcBef>
                <a:spcPts val="500"/>
              </a:spcBef>
              <a:spcAft>
                <a:spcPts val="0"/>
              </a:spcAft>
              <a:buSzPts val="1200"/>
              <a:buChar char="■"/>
              <a:defRPr/>
            </a:lvl3pPr>
            <a:lvl4pPr indent="-304800" lvl="3" marL="1828800">
              <a:spcBef>
                <a:spcPts val="500"/>
              </a:spcBef>
              <a:spcAft>
                <a:spcPts val="0"/>
              </a:spcAft>
              <a:buSzPts val="1200"/>
              <a:buChar char="●"/>
              <a:defRPr/>
            </a:lvl4pPr>
            <a:lvl5pPr indent="-304800" lvl="4" marL="2286000">
              <a:spcBef>
                <a:spcPts val="500"/>
              </a:spcBef>
              <a:spcAft>
                <a:spcPts val="0"/>
              </a:spcAft>
              <a:buSzPts val="1200"/>
              <a:buChar char="○"/>
              <a:defRPr/>
            </a:lvl5pPr>
            <a:lvl6pPr indent="-304800" lvl="5" marL="2743200">
              <a:spcBef>
                <a:spcPts val="500"/>
              </a:spcBef>
              <a:spcAft>
                <a:spcPts val="0"/>
              </a:spcAft>
              <a:buSzPts val="1200"/>
              <a:buChar char="■"/>
              <a:defRPr/>
            </a:lvl6pPr>
            <a:lvl7pPr indent="-304800" lvl="6" marL="3200400">
              <a:spcBef>
                <a:spcPts val="500"/>
              </a:spcBef>
              <a:spcAft>
                <a:spcPts val="0"/>
              </a:spcAft>
              <a:buSzPts val="1200"/>
              <a:buChar char="●"/>
              <a:defRPr/>
            </a:lvl7pPr>
            <a:lvl8pPr indent="-304800" lvl="7" marL="3657600">
              <a:spcBef>
                <a:spcPts val="500"/>
              </a:spcBef>
              <a:spcAft>
                <a:spcPts val="0"/>
              </a:spcAft>
              <a:buSzPts val="1200"/>
              <a:buChar char="○"/>
              <a:defRPr/>
            </a:lvl8pPr>
            <a:lvl9pPr indent="-304800" lvl="8" marL="4114800">
              <a:spcBef>
                <a:spcPts val="500"/>
              </a:spcBef>
              <a:spcAft>
                <a:spcPts val="500"/>
              </a:spcAft>
              <a:buSzPts val="1200"/>
              <a:buChar char="■"/>
              <a:defRPr/>
            </a:lvl9pPr>
          </a:lstStyle>
          <a:p/>
        </p:txBody>
      </p:sp>
      <p:sp>
        <p:nvSpPr>
          <p:cNvPr id="93" name="Google Shape;93;p15"/>
          <p:cNvSpPr txBox="1"/>
          <p:nvPr>
            <p:ph idx="6" type="subTitle"/>
          </p:nvPr>
        </p:nvSpPr>
        <p:spPr>
          <a:xfrm>
            <a:off x="645275" y="2605522"/>
            <a:ext cx="1772100" cy="259200"/>
          </a:xfrm>
          <a:prstGeom prst="rect">
            <a:avLst/>
          </a:prstGeom>
        </p:spPr>
        <p:txBody>
          <a:bodyPr anchorCtr="0" anchor="t" bIns="91425" lIns="91425" spcFirstLastPara="1" rIns="91425" wrap="square" tIns="91425">
            <a:noAutofit/>
          </a:bodyPr>
          <a:lstStyle>
            <a:lvl1pPr lvl="0">
              <a:spcBef>
                <a:spcPts val="0"/>
              </a:spcBef>
              <a:spcAft>
                <a:spcPts val="0"/>
              </a:spcAft>
              <a:buSzPts val="1000"/>
              <a:buFont typeface="IBM Plex Mono Medium"/>
              <a:buNone/>
              <a:defRPr/>
            </a:lvl1pPr>
            <a:lvl2pPr lvl="1">
              <a:spcBef>
                <a:spcPts val="400"/>
              </a:spcBef>
              <a:spcAft>
                <a:spcPts val="0"/>
              </a:spcAft>
              <a:buSzPts val="1000"/>
              <a:buFont typeface="IBM Plex Mono Medium"/>
              <a:buNone/>
              <a:defRPr/>
            </a:lvl2pPr>
            <a:lvl3pPr lvl="2">
              <a:spcBef>
                <a:spcPts val="400"/>
              </a:spcBef>
              <a:spcAft>
                <a:spcPts val="0"/>
              </a:spcAft>
              <a:buSzPts val="1000"/>
              <a:buFont typeface="IBM Plex Mono Medium"/>
              <a:buNone/>
              <a:defRPr/>
            </a:lvl3pPr>
            <a:lvl4pPr lvl="3">
              <a:spcBef>
                <a:spcPts val="400"/>
              </a:spcBef>
              <a:spcAft>
                <a:spcPts val="0"/>
              </a:spcAft>
              <a:buSzPts val="1000"/>
              <a:buFont typeface="IBM Plex Mono Medium"/>
              <a:buNone/>
              <a:defRPr/>
            </a:lvl4pPr>
            <a:lvl5pPr lvl="4">
              <a:spcBef>
                <a:spcPts val="400"/>
              </a:spcBef>
              <a:spcAft>
                <a:spcPts val="0"/>
              </a:spcAft>
              <a:buSzPts val="1000"/>
              <a:buFont typeface="IBM Plex Mono Medium"/>
              <a:buNone/>
              <a:defRPr/>
            </a:lvl5pPr>
            <a:lvl6pPr lvl="5">
              <a:spcBef>
                <a:spcPts val="400"/>
              </a:spcBef>
              <a:spcAft>
                <a:spcPts val="0"/>
              </a:spcAft>
              <a:buSzPts val="1000"/>
              <a:buFont typeface="IBM Plex Mono Medium"/>
              <a:buNone/>
              <a:defRPr/>
            </a:lvl6pPr>
            <a:lvl7pPr lvl="6">
              <a:spcBef>
                <a:spcPts val="400"/>
              </a:spcBef>
              <a:spcAft>
                <a:spcPts val="0"/>
              </a:spcAft>
              <a:buSzPts val="1000"/>
              <a:buFont typeface="IBM Plex Mono Medium"/>
              <a:buNone/>
              <a:defRPr/>
            </a:lvl7pPr>
            <a:lvl8pPr lvl="7">
              <a:spcBef>
                <a:spcPts val="400"/>
              </a:spcBef>
              <a:spcAft>
                <a:spcPts val="0"/>
              </a:spcAft>
              <a:buSzPts val="1000"/>
              <a:buFont typeface="IBM Plex Mono Medium"/>
              <a:buNone/>
              <a:defRPr/>
            </a:lvl8pPr>
            <a:lvl9pPr lvl="8">
              <a:spcBef>
                <a:spcPts val="400"/>
              </a:spcBef>
              <a:spcAft>
                <a:spcPts val="400"/>
              </a:spcAft>
              <a:buSzPts val="1000"/>
              <a:buFont typeface="IBM Plex Mono Medium"/>
              <a:buNone/>
              <a:defRPr/>
            </a:lvl9pPr>
          </a:lstStyle>
          <a:p/>
        </p:txBody>
      </p:sp>
      <p:sp>
        <p:nvSpPr>
          <p:cNvPr id="94" name="Google Shape;94;p15"/>
          <p:cNvSpPr txBox="1"/>
          <p:nvPr>
            <p:ph idx="7" type="subTitle"/>
          </p:nvPr>
        </p:nvSpPr>
        <p:spPr>
          <a:xfrm>
            <a:off x="2417375" y="2605525"/>
            <a:ext cx="3751200" cy="259200"/>
          </a:xfrm>
          <a:prstGeom prst="rect">
            <a:avLst/>
          </a:prstGeom>
        </p:spPr>
        <p:txBody>
          <a:bodyPr anchorCtr="0" anchor="t" bIns="91425" lIns="91425" spcFirstLastPara="1" rIns="91425" wrap="square" tIns="91425">
            <a:noAutofit/>
          </a:bodyPr>
          <a:lstStyle>
            <a:lvl1pPr lvl="0">
              <a:spcBef>
                <a:spcPts val="0"/>
              </a:spcBef>
              <a:spcAft>
                <a:spcPts val="0"/>
              </a:spcAft>
              <a:buSzPts val="1000"/>
              <a:buFont typeface="IBM Plex Mono Medium"/>
              <a:buNone/>
              <a:defRPr/>
            </a:lvl1pPr>
            <a:lvl2pPr lvl="1">
              <a:spcBef>
                <a:spcPts val="400"/>
              </a:spcBef>
              <a:spcAft>
                <a:spcPts val="0"/>
              </a:spcAft>
              <a:buSzPts val="1000"/>
              <a:buFont typeface="IBM Plex Mono Medium"/>
              <a:buNone/>
              <a:defRPr/>
            </a:lvl2pPr>
            <a:lvl3pPr lvl="2">
              <a:spcBef>
                <a:spcPts val="400"/>
              </a:spcBef>
              <a:spcAft>
                <a:spcPts val="0"/>
              </a:spcAft>
              <a:buSzPts val="1000"/>
              <a:buFont typeface="IBM Plex Mono Medium"/>
              <a:buNone/>
              <a:defRPr/>
            </a:lvl3pPr>
            <a:lvl4pPr lvl="3">
              <a:spcBef>
                <a:spcPts val="400"/>
              </a:spcBef>
              <a:spcAft>
                <a:spcPts val="0"/>
              </a:spcAft>
              <a:buSzPts val="1000"/>
              <a:buFont typeface="IBM Plex Mono Medium"/>
              <a:buNone/>
              <a:defRPr/>
            </a:lvl4pPr>
            <a:lvl5pPr lvl="4">
              <a:spcBef>
                <a:spcPts val="400"/>
              </a:spcBef>
              <a:spcAft>
                <a:spcPts val="0"/>
              </a:spcAft>
              <a:buSzPts val="1000"/>
              <a:buFont typeface="IBM Plex Mono Medium"/>
              <a:buNone/>
              <a:defRPr/>
            </a:lvl5pPr>
            <a:lvl6pPr lvl="5">
              <a:spcBef>
                <a:spcPts val="400"/>
              </a:spcBef>
              <a:spcAft>
                <a:spcPts val="0"/>
              </a:spcAft>
              <a:buSzPts val="1000"/>
              <a:buFont typeface="IBM Plex Mono Medium"/>
              <a:buNone/>
              <a:defRPr/>
            </a:lvl6pPr>
            <a:lvl7pPr lvl="6">
              <a:spcBef>
                <a:spcPts val="400"/>
              </a:spcBef>
              <a:spcAft>
                <a:spcPts val="0"/>
              </a:spcAft>
              <a:buSzPts val="1000"/>
              <a:buFont typeface="IBM Plex Mono Medium"/>
              <a:buNone/>
              <a:defRPr/>
            </a:lvl7pPr>
            <a:lvl8pPr lvl="7">
              <a:spcBef>
                <a:spcPts val="400"/>
              </a:spcBef>
              <a:spcAft>
                <a:spcPts val="0"/>
              </a:spcAft>
              <a:buSzPts val="1000"/>
              <a:buFont typeface="IBM Plex Mono Medium"/>
              <a:buNone/>
              <a:defRPr/>
            </a:lvl8pPr>
            <a:lvl9pPr lvl="8">
              <a:spcBef>
                <a:spcPts val="400"/>
              </a:spcBef>
              <a:spcAft>
                <a:spcPts val="400"/>
              </a:spcAft>
              <a:buSzPts val="1000"/>
              <a:buFont typeface="IBM Plex Mono Medium"/>
              <a:buNone/>
              <a:defRPr/>
            </a:lvl9pPr>
          </a:lstStyle>
          <a:p/>
        </p:txBody>
      </p:sp>
      <p:sp>
        <p:nvSpPr>
          <p:cNvPr id="95" name="Google Shape;95;p15"/>
          <p:cNvSpPr txBox="1"/>
          <p:nvPr>
            <p:ph idx="8" type="body"/>
          </p:nvPr>
        </p:nvSpPr>
        <p:spPr>
          <a:xfrm>
            <a:off x="342975" y="3024000"/>
            <a:ext cx="4876200" cy="1465200"/>
          </a:xfrm>
          <a:prstGeom prst="rect">
            <a:avLst/>
          </a:prstGeom>
        </p:spPr>
        <p:txBody>
          <a:bodyPr anchorCtr="0" anchor="t" bIns="91425" lIns="91425" spcFirstLastPara="1" rIns="91425" wrap="square" tIns="91425">
            <a:noAutofit/>
          </a:bodyPr>
          <a:lstStyle>
            <a:lvl1pPr indent="-304800" lvl="0" marL="457200">
              <a:spcBef>
                <a:spcPts val="0"/>
              </a:spcBef>
              <a:spcAft>
                <a:spcPts val="0"/>
              </a:spcAft>
              <a:buSzPts val="1200"/>
              <a:buChar char="●"/>
              <a:defRPr/>
            </a:lvl1pPr>
            <a:lvl2pPr indent="-304800" lvl="1" marL="914400">
              <a:spcBef>
                <a:spcPts val="500"/>
              </a:spcBef>
              <a:spcAft>
                <a:spcPts val="0"/>
              </a:spcAft>
              <a:buSzPts val="1200"/>
              <a:buChar char="○"/>
              <a:defRPr/>
            </a:lvl2pPr>
            <a:lvl3pPr indent="-304800" lvl="2" marL="1371600">
              <a:spcBef>
                <a:spcPts val="500"/>
              </a:spcBef>
              <a:spcAft>
                <a:spcPts val="0"/>
              </a:spcAft>
              <a:buSzPts val="1200"/>
              <a:buChar char="■"/>
              <a:defRPr/>
            </a:lvl3pPr>
            <a:lvl4pPr indent="-304800" lvl="3" marL="1828800">
              <a:spcBef>
                <a:spcPts val="500"/>
              </a:spcBef>
              <a:spcAft>
                <a:spcPts val="0"/>
              </a:spcAft>
              <a:buSzPts val="1200"/>
              <a:buChar char="●"/>
              <a:defRPr/>
            </a:lvl4pPr>
            <a:lvl5pPr indent="-304800" lvl="4" marL="2286000">
              <a:spcBef>
                <a:spcPts val="500"/>
              </a:spcBef>
              <a:spcAft>
                <a:spcPts val="0"/>
              </a:spcAft>
              <a:buSzPts val="1200"/>
              <a:buChar char="○"/>
              <a:defRPr/>
            </a:lvl5pPr>
            <a:lvl6pPr indent="-304800" lvl="5" marL="2743200">
              <a:spcBef>
                <a:spcPts val="500"/>
              </a:spcBef>
              <a:spcAft>
                <a:spcPts val="0"/>
              </a:spcAft>
              <a:buSzPts val="1200"/>
              <a:buChar char="■"/>
              <a:defRPr/>
            </a:lvl6pPr>
            <a:lvl7pPr indent="-304800" lvl="6" marL="3200400">
              <a:spcBef>
                <a:spcPts val="500"/>
              </a:spcBef>
              <a:spcAft>
                <a:spcPts val="0"/>
              </a:spcAft>
              <a:buSzPts val="1200"/>
              <a:buChar char="●"/>
              <a:defRPr/>
            </a:lvl7pPr>
            <a:lvl8pPr indent="-304800" lvl="7" marL="3657600">
              <a:spcBef>
                <a:spcPts val="500"/>
              </a:spcBef>
              <a:spcAft>
                <a:spcPts val="0"/>
              </a:spcAft>
              <a:buSzPts val="1200"/>
              <a:buChar char="○"/>
              <a:defRPr/>
            </a:lvl8pPr>
            <a:lvl9pPr indent="-304800" lvl="8" marL="4114800">
              <a:spcBef>
                <a:spcPts val="500"/>
              </a:spcBef>
              <a:spcAft>
                <a:spcPts val="500"/>
              </a:spcAft>
              <a:buSzPts val="1200"/>
              <a:buChar char="■"/>
              <a:defRPr/>
            </a:lvl9pPr>
          </a:lstStyle>
          <a:p/>
        </p:txBody>
      </p:sp>
      <p:sp>
        <p:nvSpPr>
          <p:cNvPr id="96" name="Google Shape;96;p15"/>
          <p:cNvSpPr txBox="1"/>
          <p:nvPr>
            <p:ph idx="9" type="subTitle"/>
          </p:nvPr>
        </p:nvSpPr>
        <p:spPr>
          <a:xfrm>
            <a:off x="342900" y="4799170"/>
            <a:ext cx="4239900" cy="273900"/>
          </a:xfrm>
          <a:prstGeom prst="rect">
            <a:avLst/>
          </a:prstGeom>
        </p:spPr>
        <p:txBody>
          <a:bodyPr anchorCtr="0" anchor="ctr" bIns="91425" lIns="137150" spcFirstLastPara="1" rIns="91425" wrap="square" tIns="91425">
            <a:noAutofit/>
          </a:bodyPr>
          <a:lstStyle>
            <a:lvl1pPr lvl="0">
              <a:spcBef>
                <a:spcPts val="0"/>
              </a:spcBef>
              <a:spcAft>
                <a:spcPts val="0"/>
              </a:spcAft>
              <a:buSzPts val="800"/>
              <a:buFont typeface="IBM Plex Mono Light"/>
              <a:buNone/>
              <a:defRPr sz="800">
                <a:latin typeface="IBM Plex Mono Light"/>
                <a:ea typeface="IBM Plex Mono Light"/>
                <a:cs typeface="IBM Plex Mono Light"/>
                <a:sym typeface="IBM Plex Mono Light"/>
              </a:defRPr>
            </a:lvl1pPr>
            <a:lvl2pPr lvl="1">
              <a:spcBef>
                <a:spcPts val="400"/>
              </a:spcBef>
              <a:spcAft>
                <a:spcPts val="0"/>
              </a:spcAft>
              <a:buSzPts val="800"/>
              <a:buFont typeface="IBM Plex Mono Light"/>
              <a:buNone/>
              <a:defRPr sz="800">
                <a:latin typeface="IBM Plex Mono Light"/>
                <a:ea typeface="IBM Plex Mono Light"/>
                <a:cs typeface="IBM Plex Mono Light"/>
                <a:sym typeface="IBM Plex Mono Light"/>
              </a:defRPr>
            </a:lvl2pPr>
            <a:lvl3pPr lvl="2">
              <a:spcBef>
                <a:spcPts val="400"/>
              </a:spcBef>
              <a:spcAft>
                <a:spcPts val="0"/>
              </a:spcAft>
              <a:buSzPts val="800"/>
              <a:buFont typeface="IBM Plex Mono Light"/>
              <a:buNone/>
              <a:defRPr sz="800">
                <a:latin typeface="IBM Plex Mono Light"/>
                <a:ea typeface="IBM Plex Mono Light"/>
                <a:cs typeface="IBM Plex Mono Light"/>
                <a:sym typeface="IBM Plex Mono Light"/>
              </a:defRPr>
            </a:lvl3pPr>
            <a:lvl4pPr lvl="3">
              <a:spcBef>
                <a:spcPts val="400"/>
              </a:spcBef>
              <a:spcAft>
                <a:spcPts val="0"/>
              </a:spcAft>
              <a:buSzPts val="800"/>
              <a:buFont typeface="IBM Plex Mono Light"/>
              <a:buNone/>
              <a:defRPr sz="800">
                <a:latin typeface="IBM Plex Mono Light"/>
                <a:ea typeface="IBM Plex Mono Light"/>
                <a:cs typeface="IBM Plex Mono Light"/>
                <a:sym typeface="IBM Plex Mono Light"/>
              </a:defRPr>
            </a:lvl4pPr>
            <a:lvl5pPr lvl="4">
              <a:spcBef>
                <a:spcPts val="400"/>
              </a:spcBef>
              <a:spcAft>
                <a:spcPts val="0"/>
              </a:spcAft>
              <a:buSzPts val="800"/>
              <a:buFont typeface="IBM Plex Mono Light"/>
              <a:buNone/>
              <a:defRPr sz="800">
                <a:latin typeface="IBM Plex Mono Light"/>
                <a:ea typeface="IBM Plex Mono Light"/>
                <a:cs typeface="IBM Plex Mono Light"/>
                <a:sym typeface="IBM Plex Mono Light"/>
              </a:defRPr>
            </a:lvl5pPr>
            <a:lvl6pPr lvl="5">
              <a:spcBef>
                <a:spcPts val="400"/>
              </a:spcBef>
              <a:spcAft>
                <a:spcPts val="0"/>
              </a:spcAft>
              <a:buSzPts val="800"/>
              <a:buFont typeface="IBM Plex Mono Light"/>
              <a:buNone/>
              <a:defRPr sz="800">
                <a:latin typeface="IBM Plex Mono Light"/>
                <a:ea typeface="IBM Plex Mono Light"/>
                <a:cs typeface="IBM Plex Mono Light"/>
                <a:sym typeface="IBM Plex Mono Light"/>
              </a:defRPr>
            </a:lvl6pPr>
            <a:lvl7pPr lvl="6">
              <a:spcBef>
                <a:spcPts val="400"/>
              </a:spcBef>
              <a:spcAft>
                <a:spcPts val="0"/>
              </a:spcAft>
              <a:buSzPts val="800"/>
              <a:buFont typeface="IBM Plex Mono Light"/>
              <a:buNone/>
              <a:defRPr sz="800">
                <a:latin typeface="IBM Plex Mono Light"/>
                <a:ea typeface="IBM Plex Mono Light"/>
                <a:cs typeface="IBM Plex Mono Light"/>
                <a:sym typeface="IBM Plex Mono Light"/>
              </a:defRPr>
            </a:lvl7pPr>
            <a:lvl8pPr lvl="7">
              <a:spcBef>
                <a:spcPts val="400"/>
              </a:spcBef>
              <a:spcAft>
                <a:spcPts val="0"/>
              </a:spcAft>
              <a:buSzPts val="800"/>
              <a:buFont typeface="IBM Plex Mono Light"/>
              <a:buNone/>
              <a:defRPr sz="800">
                <a:latin typeface="IBM Plex Mono Light"/>
                <a:ea typeface="IBM Plex Mono Light"/>
                <a:cs typeface="IBM Plex Mono Light"/>
                <a:sym typeface="IBM Plex Mono Light"/>
              </a:defRPr>
            </a:lvl8pPr>
            <a:lvl9pPr lvl="8">
              <a:spcBef>
                <a:spcPts val="400"/>
              </a:spcBef>
              <a:spcAft>
                <a:spcPts val="400"/>
              </a:spcAft>
              <a:buSzPts val="800"/>
              <a:buFont typeface="IBM Plex Mono Light"/>
              <a:buNone/>
              <a:defRPr sz="800">
                <a:latin typeface="IBM Plex Mono Light"/>
                <a:ea typeface="IBM Plex Mono Light"/>
                <a:cs typeface="IBM Plex Mono Light"/>
                <a:sym typeface="IBM Plex Mono Light"/>
              </a:defRPr>
            </a:lvl9pPr>
          </a:lstStyle>
          <a:p/>
        </p:txBody>
      </p:sp>
      <p:sp>
        <p:nvSpPr>
          <p:cNvPr id="97" name="Google Shape;97;p15"/>
          <p:cNvSpPr txBox="1"/>
          <p:nvPr>
            <p:ph idx="12" type="sldNum"/>
          </p:nvPr>
        </p:nvSpPr>
        <p:spPr>
          <a:xfrm>
            <a:off x="8229600" y="4799170"/>
            <a:ext cx="457200" cy="273900"/>
          </a:xfrm>
          <a:prstGeom prst="rect">
            <a:avLst/>
          </a:prstGeom>
        </p:spPr>
        <p:txBody>
          <a:bodyPr anchorCtr="0" anchor="ctr" bIns="91425" lIns="91425" spcFirstLastPara="1" rIns="91425" wrap="square" tIns="91425">
            <a:noAutofit/>
          </a:bodyPr>
          <a:lstStyle>
            <a:lvl1pPr lvl="0" rtl="0" algn="r">
              <a:buNone/>
              <a:defRPr sz="800">
                <a:latin typeface="IBM Plex Sans"/>
                <a:ea typeface="IBM Plex Sans"/>
                <a:cs typeface="IBM Plex Sans"/>
                <a:sym typeface="IBM Plex Sans"/>
              </a:defRPr>
            </a:lvl1pPr>
            <a:lvl2pPr lvl="1" rtl="0" algn="r">
              <a:buNone/>
              <a:defRPr sz="800">
                <a:latin typeface="IBM Plex Sans"/>
                <a:ea typeface="IBM Plex Sans"/>
                <a:cs typeface="IBM Plex Sans"/>
                <a:sym typeface="IBM Plex Sans"/>
              </a:defRPr>
            </a:lvl2pPr>
            <a:lvl3pPr lvl="2" rtl="0" algn="r">
              <a:buNone/>
              <a:defRPr sz="800">
                <a:latin typeface="IBM Plex Sans"/>
                <a:ea typeface="IBM Plex Sans"/>
                <a:cs typeface="IBM Plex Sans"/>
                <a:sym typeface="IBM Plex Sans"/>
              </a:defRPr>
            </a:lvl3pPr>
            <a:lvl4pPr lvl="3" rtl="0" algn="r">
              <a:buNone/>
              <a:defRPr sz="800">
                <a:latin typeface="IBM Plex Sans"/>
                <a:ea typeface="IBM Plex Sans"/>
                <a:cs typeface="IBM Plex Sans"/>
                <a:sym typeface="IBM Plex Sans"/>
              </a:defRPr>
            </a:lvl4pPr>
            <a:lvl5pPr lvl="4" rtl="0" algn="r">
              <a:buNone/>
              <a:defRPr sz="800">
                <a:latin typeface="IBM Plex Sans"/>
                <a:ea typeface="IBM Plex Sans"/>
                <a:cs typeface="IBM Plex Sans"/>
                <a:sym typeface="IBM Plex Sans"/>
              </a:defRPr>
            </a:lvl5pPr>
            <a:lvl6pPr lvl="5" rtl="0" algn="r">
              <a:buNone/>
              <a:defRPr sz="800">
                <a:latin typeface="IBM Plex Sans"/>
                <a:ea typeface="IBM Plex Sans"/>
                <a:cs typeface="IBM Plex Sans"/>
                <a:sym typeface="IBM Plex Sans"/>
              </a:defRPr>
            </a:lvl6pPr>
            <a:lvl7pPr lvl="6" rtl="0" algn="r">
              <a:buNone/>
              <a:defRPr sz="800">
                <a:latin typeface="IBM Plex Sans"/>
                <a:ea typeface="IBM Plex Sans"/>
                <a:cs typeface="IBM Plex Sans"/>
                <a:sym typeface="IBM Plex Sans"/>
              </a:defRPr>
            </a:lvl7pPr>
            <a:lvl8pPr lvl="7" rtl="0" algn="r">
              <a:buNone/>
              <a:defRPr sz="800">
                <a:latin typeface="IBM Plex Sans"/>
                <a:ea typeface="IBM Plex Sans"/>
                <a:cs typeface="IBM Plex Sans"/>
                <a:sym typeface="IBM Plex Sans"/>
              </a:defRPr>
            </a:lvl8pPr>
            <a:lvl9pPr lvl="8" rtl="0" algn="r">
              <a:buNone/>
              <a:defRPr sz="800">
                <a:latin typeface="IBM Plex Sans"/>
                <a:ea typeface="IBM Plex Sans"/>
                <a:cs typeface="IBM Plex Sans"/>
                <a:sym typeface="IBM Plex Sans"/>
              </a:defRPr>
            </a:lvl9pPr>
          </a:lstStyle>
          <a:p>
            <a:pPr indent="0" lvl="0" marL="0" rtl="0" algn="r">
              <a:spcBef>
                <a:spcPts val="0"/>
              </a:spcBef>
              <a:spcAft>
                <a:spcPts val="0"/>
              </a:spcAft>
              <a:buNone/>
            </a:pPr>
            <a:fld id="{00000000-1234-1234-1234-123412341234}" type="slidenum">
              <a:rPr lang="en"/>
              <a:t>‹#›</a:t>
            </a:fld>
            <a:endParaRPr/>
          </a:p>
        </p:txBody>
      </p:sp>
      <p:sp>
        <p:nvSpPr>
          <p:cNvPr id="98" name="Google Shape;98;p15"/>
          <p:cNvSpPr/>
          <p:nvPr/>
        </p:nvSpPr>
        <p:spPr>
          <a:xfrm flipH="1">
            <a:off x="8686802" y="4860600"/>
            <a:ext cx="118500" cy="118500"/>
          </a:xfrm>
          <a:prstGeom prst="rect">
            <a:avLst/>
          </a:prstGeom>
          <a:solidFill>
            <a:schemeClr val="lt2"/>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Tree>
  </p:cSld>
  <p:clrMapOvr>
    <a:masterClrMapping/>
  </p:clrMapOvr>
  <p:extLst>
    <p:ext uri="{DCECCB84-F9BA-43D5-87BE-67443E8EF086}">
      <p15:sldGuideLst>
        <p15:guide id="1" pos="5544">
          <p15:clr>
            <a:srgbClr val="E46962"/>
          </p15:clr>
        </p15:guide>
      </p15:sldGuideLst>
    </p:ext>
  </p:extLst>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hree big ideas with footer">
  <p:cSld name="CUSTOM">
    <p:spTree>
      <p:nvGrpSpPr>
        <p:cNvPr id="99" name="Shape 99"/>
        <p:cNvGrpSpPr/>
        <p:nvPr/>
      </p:nvGrpSpPr>
      <p:grpSpPr>
        <a:xfrm>
          <a:off x="0" y="0"/>
          <a:ext cx="0" cy="0"/>
          <a:chOff x="0" y="0"/>
          <a:chExt cx="0" cy="0"/>
        </a:xfrm>
      </p:grpSpPr>
      <p:sp>
        <p:nvSpPr>
          <p:cNvPr id="100" name="Google Shape;100;p16"/>
          <p:cNvSpPr txBox="1"/>
          <p:nvPr>
            <p:ph type="title"/>
          </p:nvPr>
        </p:nvSpPr>
        <p:spPr>
          <a:xfrm>
            <a:off x="342900" y="457200"/>
            <a:ext cx="8458200" cy="1581600"/>
          </a:xfrm>
          <a:prstGeom prst="rect">
            <a:avLst/>
          </a:prstGeom>
        </p:spPr>
        <p:txBody>
          <a:bodyPr anchorCtr="0" anchor="ctr" bIns="91425" lIns="91425" spcFirstLastPara="1" rIns="91425" wrap="square" tIns="91425">
            <a:noAutofit/>
          </a:bodyPr>
          <a:lstStyle>
            <a:lvl1pPr lvl="0">
              <a:spcBef>
                <a:spcPts val="0"/>
              </a:spcBef>
              <a:spcAft>
                <a:spcPts val="0"/>
              </a:spcAft>
              <a:buSzPts val="4200"/>
              <a:buNone/>
              <a:defRPr/>
            </a:lvl1pPr>
            <a:lvl2pPr lvl="1">
              <a:spcBef>
                <a:spcPts val="0"/>
              </a:spcBef>
              <a:spcAft>
                <a:spcPts val="0"/>
              </a:spcAft>
              <a:buSzPts val="4200"/>
              <a:buNone/>
              <a:defRPr/>
            </a:lvl2pPr>
            <a:lvl3pPr lvl="2">
              <a:spcBef>
                <a:spcPts val="0"/>
              </a:spcBef>
              <a:spcAft>
                <a:spcPts val="0"/>
              </a:spcAft>
              <a:buSzPts val="4200"/>
              <a:buNone/>
              <a:defRPr/>
            </a:lvl3pPr>
            <a:lvl4pPr lvl="3">
              <a:spcBef>
                <a:spcPts val="0"/>
              </a:spcBef>
              <a:spcAft>
                <a:spcPts val="0"/>
              </a:spcAft>
              <a:buSzPts val="4200"/>
              <a:buNone/>
              <a:defRPr/>
            </a:lvl4pPr>
            <a:lvl5pPr lvl="4">
              <a:spcBef>
                <a:spcPts val="0"/>
              </a:spcBef>
              <a:spcAft>
                <a:spcPts val="0"/>
              </a:spcAft>
              <a:buSzPts val="4200"/>
              <a:buNone/>
              <a:defRPr/>
            </a:lvl5pPr>
            <a:lvl6pPr lvl="5">
              <a:spcBef>
                <a:spcPts val="0"/>
              </a:spcBef>
              <a:spcAft>
                <a:spcPts val="0"/>
              </a:spcAft>
              <a:buSzPts val="4200"/>
              <a:buNone/>
              <a:defRPr/>
            </a:lvl6pPr>
            <a:lvl7pPr lvl="6">
              <a:spcBef>
                <a:spcPts val="0"/>
              </a:spcBef>
              <a:spcAft>
                <a:spcPts val="0"/>
              </a:spcAft>
              <a:buSzPts val="4200"/>
              <a:buNone/>
              <a:defRPr/>
            </a:lvl7pPr>
            <a:lvl8pPr lvl="7">
              <a:spcBef>
                <a:spcPts val="0"/>
              </a:spcBef>
              <a:spcAft>
                <a:spcPts val="0"/>
              </a:spcAft>
              <a:buSzPts val="4200"/>
              <a:buNone/>
              <a:defRPr/>
            </a:lvl8pPr>
            <a:lvl9pPr lvl="8">
              <a:spcBef>
                <a:spcPts val="0"/>
              </a:spcBef>
              <a:spcAft>
                <a:spcPts val="0"/>
              </a:spcAft>
              <a:buSzPts val="4200"/>
              <a:buNone/>
              <a:defRPr/>
            </a:lvl9pPr>
          </a:lstStyle>
          <a:p/>
        </p:txBody>
      </p:sp>
      <p:sp>
        <p:nvSpPr>
          <p:cNvPr id="101" name="Google Shape;101;p16"/>
          <p:cNvSpPr txBox="1"/>
          <p:nvPr>
            <p:ph idx="1" type="subTitle"/>
          </p:nvPr>
        </p:nvSpPr>
        <p:spPr>
          <a:xfrm>
            <a:off x="645275" y="2291984"/>
            <a:ext cx="2415000" cy="259200"/>
          </a:xfrm>
          <a:prstGeom prst="rect">
            <a:avLst/>
          </a:prstGeom>
        </p:spPr>
        <p:txBody>
          <a:bodyPr anchorCtr="0" anchor="t" bIns="91425" lIns="91425" spcFirstLastPara="1" rIns="91425" wrap="square" tIns="91425">
            <a:noAutofit/>
          </a:bodyPr>
          <a:lstStyle>
            <a:lvl1pPr lvl="0">
              <a:spcBef>
                <a:spcPts val="0"/>
              </a:spcBef>
              <a:spcAft>
                <a:spcPts val="0"/>
              </a:spcAft>
              <a:buSzPts val="1000"/>
              <a:buFont typeface="IBM Plex Mono Medium"/>
              <a:buNone/>
              <a:defRPr/>
            </a:lvl1pPr>
            <a:lvl2pPr lvl="1">
              <a:spcBef>
                <a:spcPts val="400"/>
              </a:spcBef>
              <a:spcAft>
                <a:spcPts val="0"/>
              </a:spcAft>
              <a:buSzPts val="1000"/>
              <a:buFont typeface="IBM Plex Mono Medium"/>
              <a:buNone/>
              <a:defRPr/>
            </a:lvl2pPr>
            <a:lvl3pPr lvl="2">
              <a:spcBef>
                <a:spcPts val="400"/>
              </a:spcBef>
              <a:spcAft>
                <a:spcPts val="0"/>
              </a:spcAft>
              <a:buSzPts val="1000"/>
              <a:buFont typeface="IBM Plex Mono Medium"/>
              <a:buNone/>
              <a:defRPr/>
            </a:lvl3pPr>
            <a:lvl4pPr lvl="3">
              <a:spcBef>
                <a:spcPts val="400"/>
              </a:spcBef>
              <a:spcAft>
                <a:spcPts val="0"/>
              </a:spcAft>
              <a:buSzPts val="1000"/>
              <a:buFont typeface="IBM Plex Mono Medium"/>
              <a:buNone/>
              <a:defRPr/>
            </a:lvl4pPr>
            <a:lvl5pPr lvl="4">
              <a:spcBef>
                <a:spcPts val="400"/>
              </a:spcBef>
              <a:spcAft>
                <a:spcPts val="0"/>
              </a:spcAft>
              <a:buSzPts val="1000"/>
              <a:buFont typeface="IBM Plex Mono Medium"/>
              <a:buNone/>
              <a:defRPr/>
            </a:lvl5pPr>
            <a:lvl6pPr lvl="5">
              <a:spcBef>
                <a:spcPts val="400"/>
              </a:spcBef>
              <a:spcAft>
                <a:spcPts val="0"/>
              </a:spcAft>
              <a:buSzPts val="1000"/>
              <a:buFont typeface="IBM Plex Mono Medium"/>
              <a:buNone/>
              <a:defRPr/>
            </a:lvl6pPr>
            <a:lvl7pPr lvl="6">
              <a:spcBef>
                <a:spcPts val="400"/>
              </a:spcBef>
              <a:spcAft>
                <a:spcPts val="0"/>
              </a:spcAft>
              <a:buSzPts val="1000"/>
              <a:buFont typeface="IBM Plex Mono Medium"/>
              <a:buNone/>
              <a:defRPr/>
            </a:lvl7pPr>
            <a:lvl8pPr lvl="7">
              <a:spcBef>
                <a:spcPts val="400"/>
              </a:spcBef>
              <a:spcAft>
                <a:spcPts val="0"/>
              </a:spcAft>
              <a:buSzPts val="1000"/>
              <a:buFont typeface="IBM Plex Mono Medium"/>
              <a:buNone/>
              <a:defRPr/>
            </a:lvl8pPr>
            <a:lvl9pPr lvl="8">
              <a:spcBef>
                <a:spcPts val="400"/>
              </a:spcBef>
              <a:spcAft>
                <a:spcPts val="400"/>
              </a:spcAft>
              <a:buSzPts val="1000"/>
              <a:buFont typeface="IBM Plex Mono Medium"/>
              <a:buNone/>
              <a:defRPr/>
            </a:lvl9pPr>
          </a:lstStyle>
          <a:p/>
        </p:txBody>
      </p:sp>
      <p:sp>
        <p:nvSpPr>
          <p:cNvPr id="102" name="Google Shape;102;p16"/>
          <p:cNvSpPr txBox="1"/>
          <p:nvPr>
            <p:ph idx="2" type="body"/>
          </p:nvPr>
        </p:nvSpPr>
        <p:spPr>
          <a:xfrm>
            <a:off x="342975" y="2710450"/>
            <a:ext cx="2717400" cy="1734600"/>
          </a:xfrm>
          <a:prstGeom prst="rect">
            <a:avLst/>
          </a:prstGeom>
        </p:spPr>
        <p:txBody>
          <a:bodyPr anchorCtr="0" anchor="t" bIns="91425" lIns="91425" spcFirstLastPara="1" rIns="91425" wrap="square" tIns="91425">
            <a:noAutofit/>
          </a:bodyPr>
          <a:lstStyle>
            <a:lvl1pPr indent="-304800" lvl="0" marL="457200">
              <a:spcBef>
                <a:spcPts val="0"/>
              </a:spcBef>
              <a:spcAft>
                <a:spcPts val="0"/>
              </a:spcAft>
              <a:buSzPts val="1200"/>
              <a:buChar char="●"/>
              <a:defRPr/>
            </a:lvl1pPr>
            <a:lvl2pPr indent="-304800" lvl="1" marL="914400">
              <a:spcBef>
                <a:spcPts val="500"/>
              </a:spcBef>
              <a:spcAft>
                <a:spcPts val="0"/>
              </a:spcAft>
              <a:buSzPts val="1200"/>
              <a:buChar char="○"/>
              <a:defRPr/>
            </a:lvl2pPr>
            <a:lvl3pPr indent="-304800" lvl="2" marL="1371600">
              <a:spcBef>
                <a:spcPts val="500"/>
              </a:spcBef>
              <a:spcAft>
                <a:spcPts val="0"/>
              </a:spcAft>
              <a:buSzPts val="1200"/>
              <a:buChar char="■"/>
              <a:defRPr/>
            </a:lvl3pPr>
            <a:lvl4pPr indent="-304800" lvl="3" marL="1828800">
              <a:spcBef>
                <a:spcPts val="500"/>
              </a:spcBef>
              <a:spcAft>
                <a:spcPts val="0"/>
              </a:spcAft>
              <a:buSzPts val="1200"/>
              <a:buChar char="●"/>
              <a:defRPr/>
            </a:lvl4pPr>
            <a:lvl5pPr indent="-304800" lvl="4" marL="2286000">
              <a:spcBef>
                <a:spcPts val="500"/>
              </a:spcBef>
              <a:spcAft>
                <a:spcPts val="0"/>
              </a:spcAft>
              <a:buSzPts val="1200"/>
              <a:buChar char="○"/>
              <a:defRPr/>
            </a:lvl5pPr>
            <a:lvl6pPr indent="-304800" lvl="5" marL="2743200">
              <a:spcBef>
                <a:spcPts val="500"/>
              </a:spcBef>
              <a:spcAft>
                <a:spcPts val="0"/>
              </a:spcAft>
              <a:buSzPts val="1200"/>
              <a:buChar char="■"/>
              <a:defRPr/>
            </a:lvl6pPr>
            <a:lvl7pPr indent="-304800" lvl="6" marL="3200400">
              <a:spcBef>
                <a:spcPts val="500"/>
              </a:spcBef>
              <a:spcAft>
                <a:spcPts val="0"/>
              </a:spcAft>
              <a:buSzPts val="1200"/>
              <a:buChar char="●"/>
              <a:defRPr/>
            </a:lvl7pPr>
            <a:lvl8pPr indent="-304800" lvl="7" marL="3657600">
              <a:spcBef>
                <a:spcPts val="500"/>
              </a:spcBef>
              <a:spcAft>
                <a:spcPts val="0"/>
              </a:spcAft>
              <a:buSzPts val="1200"/>
              <a:buChar char="○"/>
              <a:defRPr/>
            </a:lvl8pPr>
            <a:lvl9pPr indent="-304800" lvl="8" marL="4114800">
              <a:spcBef>
                <a:spcPts val="500"/>
              </a:spcBef>
              <a:spcAft>
                <a:spcPts val="500"/>
              </a:spcAft>
              <a:buSzPts val="1200"/>
              <a:buChar char="■"/>
              <a:defRPr/>
            </a:lvl9pPr>
          </a:lstStyle>
          <a:p/>
        </p:txBody>
      </p:sp>
      <p:sp>
        <p:nvSpPr>
          <p:cNvPr id="103" name="Google Shape;103;p16"/>
          <p:cNvSpPr txBox="1"/>
          <p:nvPr>
            <p:ph idx="3" type="subTitle"/>
          </p:nvPr>
        </p:nvSpPr>
        <p:spPr>
          <a:xfrm>
            <a:off x="3515600" y="2291984"/>
            <a:ext cx="2415000" cy="259200"/>
          </a:xfrm>
          <a:prstGeom prst="rect">
            <a:avLst/>
          </a:prstGeom>
        </p:spPr>
        <p:txBody>
          <a:bodyPr anchorCtr="0" anchor="t" bIns="91425" lIns="91425" spcFirstLastPara="1" rIns="91425" wrap="square" tIns="91425">
            <a:noAutofit/>
          </a:bodyPr>
          <a:lstStyle>
            <a:lvl1pPr lvl="0">
              <a:spcBef>
                <a:spcPts val="0"/>
              </a:spcBef>
              <a:spcAft>
                <a:spcPts val="0"/>
              </a:spcAft>
              <a:buSzPts val="1000"/>
              <a:buFont typeface="IBM Plex Mono Medium"/>
              <a:buNone/>
              <a:defRPr/>
            </a:lvl1pPr>
            <a:lvl2pPr lvl="1">
              <a:spcBef>
                <a:spcPts val="400"/>
              </a:spcBef>
              <a:spcAft>
                <a:spcPts val="0"/>
              </a:spcAft>
              <a:buSzPts val="1000"/>
              <a:buFont typeface="IBM Plex Mono Medium"/>
              <a:buNone/>
              <a:defRPr/>
            </a:lvl2pPr>
            <a:lvl3pPr lvl="2">
              <a:spcBef>
                <a:spcPts val="400"/>
              </a:spcBef>
              <a:spcAft>
                <a:spcPts val="0"/>
              </a:spcAft>
              <a:buSzPts val="1000"/>
              <a:buFont typeface="IBM Plex Mono Medium"/>
              <a:buNone/>
              <a:defRPr/>
            </a:lvl3pPr>
            <a:lvl4pPr lvl="3">
              <a:spcBef>
                <a:spcPts val="400"/>
              </a:spcBef>
              <a:spcAft>
                <a:spcPts val="0"/>
              </a:spcAft>
              <a:buSzPts val="1000"/>
              <a:buFont typeface="IBM Plex Mono Medium"/>
              <a:buNone/>
              <a:defRPr/>
            </a:lvl4pPr>
            <a:lvl5pPr lvl="4">
              <a:spcBef>
                <a:spcPts val="400"/>
              </a:spcBef>
              <a:spcAft>
                <a:spcPts val="0"/>
              </a:spcAft>
              <a:buSzPts val="1000"/>
              <a:buFont typeface="IBM Plex Mono Medium"/>
              <a:buNone/>
              <a:defRPr/>
            </a:lvl5pPr>
            <a:lvl6pPr lvl="5">
              <a:spcBef>
                <a:spcPts val="400"/>
              </a:spcBef>
              <a:spcAft>
                <a:spcPts val="0"/>
              </a:spcAft>
              <a:buSzPts val="1000"/>
              <a:buFont typeface="IBM Plex Mono Medium"/>
              <a:buNone/>
              <a:defRPr/>
            </a:lvl6pPr>
            <a:lvl7pPr lvl="6">
              <a:spcBef>
                <a:spcPts val="400"/>
              </a:spcBef>
              <a:spcAft>
                <a:spcPts val="0"/>
              </a:spcAft>
              <a:buSzPts val="1000"/>
              <a:buFont typeface="IBM Plex Mono Medium"/>
              <a:buNone/>
              <a:defRPr/>
            </a:lvl7pPr>
            <a:lvl8pPr lvl="7">
              <a:spcBef>
                <a:spcPts val="400"/>
              </a:spcBef>
              <a:spcAft>
                <a:spcPts val="0"/>
              </a:spcAft>
              <a:buSzPts val="1000"/>
              <a:buFont typeface="IBM Plex Mono Medium"/>
              <a:buNone/>
              <a:defRPr/>
            </a:lvl8pPr>
            <a:lvl9pPr lvl="8">
              <a:spcBef>
                <a:spcPts val="400"/>
              </a:spcBef>
              <a:spcAft>
                <a:spcPts val="400"/>
              </a:spcAft>
              <a:buSzPts val="1000"/>
              <a:buFont typeface="IBM Plex Mono Medium"/>
              <a:buNone/>
              <a:defRPr/>
            </a:lvl9pPr>
          </a:lstStyle>
          <a:p/>
        </p:txBody>
      </p:sp>
      <p:sp>
        <p:nvSpPr>
          <p:cNvPr id="104" name="Google Shape;104;p16"/>
          <p:cNvSpPr txBox="1"/>
          <p:nvPr>
            <p:ph idx="4" type="body"/>
          </p:nvPr>
        </p:nvSpPr>
        <p:spPr>
          <a:xfrm>
            <a:off x="3213300" y="2710450"/>
            <a:ext cx="2717400" cy="1734600"/>
          </a:xfrm>
          <a:prstGeom prst="rect">
            <a:avLst/>
          </a:prstGeom>
        </p:spPr>
        <p:txBody>
          <a:bodyPr anchorCtr="0" anchor="t" bIns="91425" lIns="91425" spcFirstLastPara="1" rIns="91425" wrap="square" tIns="91425">
            <a:noAutofit/>
          </a:bodyPr>
          <a:lstStyle>
            <a:lvl1pPr indent="-304800" lvl="0" marL="457200">
              <a:spcBef>
                <a:spcPts val="0"/>
              </a:spcBef>
              <a:spcAft>
                <a:spcPts val="0"/>
              </a:spcAft>
              <a:buSzPts val="1200"/>
              <a:buChar char="●"/>
              <a:defRPr/>
            </a:lvl1pPr>
            <a:lvl2pPr indent="-304800" lvl="1" marL="914400">
              <a:spcBef>
                <a:spcPts val="500"/>
              </a:spcBef>
              <a:spcAft>
                <a:spcPts val="0"/>
              </a:spcAft>
              <a:buSzPts val="1200"/>
              <a:buChar char="○"/>
              <a:defRPr/>
            </a:lvl2pPr>
            <a:lvl3pPr indent="-304800" lvl="2" marL="1371600">
              <a:spcBef>
                <a:spcPts val="500"/>
              </a:spcBef>
              <a:spcAft>
                <a:spcPts val="0"/>
              </a:spcAft>
              <a:buSzPts val="1200"/>
              <a:buChar char="■"/>
              <a:defRPr/>
            </a:lvl3pPr>
            <a:lvl4pPr indent="-304800" lvl="3" marL="1828800">
              <a:spcBef>
                <a:spcPts val="500"/>
              </a:spcBef>
              <a:spcAft>
                <a:spcPts val="0"/>
              </a:spcAft>
              <a:buSzPts val="1200"/>
              <a:buChar char="●"/>
              <a:defRPr/>
            </a:lvl4pPr>
            <a:lvl5pPr indent="-304800" lvl="4" marL="2286000">
              <a:spcBef>
                <a:spcPts val="500"/>
              </a:spcBef>
              <a:spcAft>
                <a:spcPts val="0"/>
              </a:spcAft>
              <a:buSzPts val="1200"/>
              <a:buChar char="○"/>
              <a:defRPr/>
            </a:lvl5pPr>
            <a:lvl6pPr indent="-304800" lvl="5" marL="2743200">
              <a:spcBef>
                <a:spcPts val="500"/>
              </a:spcBef>
              <a:spcAft>
                <a:spcPts val="0"/>
              </a:spcAft>
              <a:buSzPts val="1200"/>
              <a:buChar char="■"/>
              <a:defRPr/>
            </a:lvl6pPr>
            <a:lvl7pPr indent="-304800" lvl="6" marL="3200400">
              <a:spcBef>
                <a:spcPts val="500"/>
              </a:spcBef>
              <a:spcAft>
                <a:spcPts val="0"/>
              </a:spcAft>
              <a:buSzPts val="1200"/>
              <a:buChar char="●"/>
              <a:defRPr/>
            </a:lvl7pPr>
            <a:lvl8pPr indent="-304800" lvl="7" marL="3657600">
              <a:spcBef>
                <a:spcPts val="500"/>
              </a:spcBef>
              <a:spcAft>
                <a:spcPts val="0"/>
              </a:spcAft>
              <a:buSzPts val="1200"/>
              <a:buChar char="○"/>
              <a:defRPr/>
            </a:lvl8pPr>
            <a:lvl9pPr indent="-304800" lvl="8" marL="4114800">
              <a:spcBef>
                <a:spcPts val="500"/>
              </a:spcBef>
              <a:spcAft>
                <a:spcPts val="500"/>
              </a:spcAft>
              <a:buSzPts val="1200"/>
              <a:buChar char="■"/>
              <a:defRPr/>
            </a:lvl9pPr>
          </a:lstStyle>
          <a:p/>
        </p:txBody>
      </p:sp>
      <p:sp>
        <p:nvSpPr>
          <p:cNvPr id="105" name="Google Shape;105;p16"/>
          <p:cNvSpPr txBox="1"/>
          <p:nvPr>
            <p:ph idx="5" type="subTitle"/>
          </p:nvPr>
        </p:nvSpPr>
        <p:spPr>
          <a:xfrm>
            <a:off x="6385925" y="2291984"/>
            <a:ext cx="2415000" cy="259200"/>
          </a:xfrm>
          <a:prstGeom prst="rect">
            <a:avLst/>
          </a:prstGeom>
        </p:spPr>
        <p:txBody>
          <a:bodyPr anchorCtr="0" anchor="t" bIns="91425" lIns="91425" spcFirstLastPara="1" rIns="91425" wrap="square" tIns="91425">
            <a:noAutofit/>
          </a:bodyPr>
          <a:lstStyle>
            <a:lvl1pPr lvl="0">
              <a:spcBef>
                <a:spcPts val="0"/>
              </a:spcBef>
              <a:spcAft>
                <a:spcPts val="0"/>
              </a:spcAft>
              <a:buSzPts val="1000"/>
              <a:buFont typeface="IBM Plex Mono Medium"/>
              <a:buNone/>
              <a:defRPr/>
            </a:lvl1pPr>
            <a:lvl2pPr lvl="1">
              <a:spcBef>
                <a:spcPts val="400"/>
              </a:spcBef>
              <a:spcAft>
                <a:spcPts val="0"/>
              </a:spcAft>
              <a:buSzPts val="1000"/>
              <a:buFont typeface="IBM Plex Mono Medium"/>
              <a:buNone/>
              <a:defRPr/>
            </a:lvl2pPr>
            <a:lvl3pPr lvl="2">
              <a:spcBef>
                <a:spcPts val="400"/>
              </a:spcBef>
              <a:spcAft>
                <a:spcPts val="0"/>
              </a:spcAft>
              <a:buSzPts val="1000"/>
              <a:buFont typeface="IBM Plex Mono Medium"/>
              <a:buNone/>
              <a:defRPr/>
            </a:lvl3pPr>
            <a:lvl4pPr lvl="3">
              <a:spcBef>
                <a:spcPts val="400"/>
              </a:spcBef>
              <a:spcAft>
                <a:spcPts val="0"/>
              </a:spcAft>
              <a:buSzPts val="1000"/>
              <a:buFont typeface="IBM Plex Mono Medium"/>
              <a:buNone/>
              <a:defRPr/>
            </a:lvl4pPr>
            <a:lvl5pPr lvl="4">
              <a:spcBef>
                <a:spcPts val="400"/>
              </a:spcBef>
              <a:spcAft>
                <a:spcPts val="0"/>
              </a:spcAft>
              <a:buSzPts val="1000"/>
              <a:buFont typeface="IBM Plex Mono Medium"/>
              <a:buNone/>
              <a:defRPr/>
            </a:lvl5pPr>
            <a:lvl6pPr lvl="5">
              <a:spcBef>
                <a:spcPts val="400"/>
              </a:spcBef>
              <a:spcAft>
                <a:spcPts val="0"/>
              </a:spcAft>
              <a:buSzPts val="1000"/>
              <a:buFont typeface="IBM Plex Mono Medium"/>
              <a:buNone/>
              <a:defRPr/>
            </a:lvl6pPr>
            <a:lvl7pPr lvl="6">
              <a:spcBef>
                <a:spcPts val="400"/>
              </a:spcBef>
              <a:spcAft>
                <a:spcPts val="0"/>
              </a:spcAft>
              <a:buSzPts val="1000"/>
              <a:buFont typeface="IBM Plex Mono Medium"/>
              <a:buNone/>
              <a:defRPr/>
            </a:lvl7pPr>
            <a:lvl8pPr lvl="7">
              <a:spcBef>
                <a:spcPts val="400"/>
              </a:spcBef>
              <a:spcAft>
                <a:spcPts val="0"/>
              </a:spcAft>
              <a:buSzPts val="1000"/>
              <a:buFont typeface="IBM Plex Mono Medium"/>
              <a:buNone/>
              <a:defRPr/>
            </a:lvl8pPr>
            <a:lvl9pPr lvl="8">
              <a:spcBef>
                <a:spcPts val="400"/>
              </a:spcBef>
              <a:spcAft>
                <a:spcPts val="400"/>
              </a:spcAft>
              <a:buSzPts val="1000"/>
              <a:buFont typeface="IBM Plex Mono Medium"/>
              <a:buNone/>
              <a:defRPr/>
            </a:lvl9pPr>
          </a:lstStyle>
          <a:p/>
        </p:txBody>
      </p:sp>
      <p:sp>
        <p:nvSpPr>
          <p:cNvPr id="106" name="Google Shape;106;p16"/>
          <p:cNvSpPr txBox="1"/>
          <p:nvPr>
            <p:ph idx="6" type="body"/>
          </p:nvPr>
        </p:nvSpPr>
        <p:spPr>
          <a:xfrm>
            <a:off x="6083625" y="2710450"/>
            <a:ext cx="2717400" cy="1734600"/>
          </a:xfrm>
          <a:prstGeom prst="rect">
            <a:avLst/>
          </a:prstGeom>
        </p:spPr>
        <p:txBody>
          <a:bodyPr anchorCtr="0" anchor="t" bIns="91425" lIns="91425" spcFirstLastPara="1" rIns="91425" wrap="square" tIns="91425">
            <a:noAutofit/>
          </a:bodyPr>
          <a:lstStyle>
            <a:lvl1pPr indent="-304800" lvl="0" marL="457200">
              <a:spcBef>
                <a:spcPts val="0"/>
              </a:spcBef>
              <a:spcAft>
                <a:spcPts val="0"/>
              </a:spcAft>
              <a:buSzPts val="1200"/>
              <a:buChar char="●"/>
              <a:defRPr/>
            </a:lvl1pPr>
            <a:lvl2pPr indent="-304800" lvl="1" marL="914400">
              <a:spcBef>
                <a:spcPts val="500"/>
              </a:spcBef>
              <a:spcAft>
                <a:spcPts val="0"/>
              </a:spcAft>
              <a:buSzPts val="1200"/>
              <a:buChar char="○"/>
              <a:defRPr/>
            </a:lvl2pPr>
            <a:lvl3pPr indent="-304800" lvl="2" marL="1371600">
              <a:spcBef>
                <a:spcPts val="500"/>
              </a:spcBef>
              <a:spcAft>
                <a:spcPts val="0"/>
              </a:spcAft>
              <a:buSzPts val="1200"/>
              <a:buChar char="■"/>
              <a:defRPr/>
            </a:lvl3pPr>
            <a:lvl4pPr indent="-304800" lvl="3" marL="1828800">
              <a:spcBef>
                <a:spcPts val="500"/>
              </a:spcBef>
              <a:spcAft>
                <a:spcPts val="0"/>
              </a:spcAft>
              <a:buSzPts val="1200"/>
              <a:buChar char="●"/>
              <a:defRPr/>
            </a:lvl4pPr>
            <a:lvl5pPr indent="-304800" lvl="4" marL="2286000">
              <a:spcBef>
                <a:spcPts val="500"/>
              </a:spcBef>
              <a:spcAft>
                <a:spcPts val="0"/>
              </a:spcAft>
              <a:buSzPts val="1200"/>
              <a:buChar char="○"/>
              <a:defRPr/>
            </a:lvl5pPr>
            <a:lvl6pPr indent="-304800" lvl="5" marL="2743200">
              <a:spcBef>
                <a:spcPts val="500"/>
              </a:spcBef>
              <a:spcAft>
                <a:spcPts val="0"/>
              </a:spcAft>
              <a:buSzPts val="1200"/>
              <a:buChar char="■"/>
              <a:defRPr/>
            </a:lvl6pPr>
            <a:lvl7pPr indent="-304800" lvl="6" marL="3200400">
              <a:spcBef>
                <a:spcPts val="500"/>
              </a:spcBef>
              <a:spcAft>
                <a:spcPts val="0"/>
              </a:spcAft>
              <a:buSzPts val="1200"/>
              <a:buChar char="●"/>
              <a:defRPr/>
            </a:lvl7pPr>
            <a:lvl8pPr indent="-304800" lvl="7" marL="3657600">
              <a:spcBef>
                <a:spcPts val="500"/>
              </a:spcBef>
              <a:spcAft>
                <a:spcPts val="0"/>
              </a:spcAft>
              <a:buSzPts val="1200"/>
              <a:buChar char="○"/>
              <a:defRPr/>
            </a:lvl8pPr>
            <a:lvl9pPr indent="-304800" lvl="8" marL="4114800">
              <a:spcBef>
                <a:spcPts val="500"/>
              </a:spcBef>
              <a:spcAft>
                <a:spcPts val="500"/>
              </a:spcAft>
              <a:buSzPts val="1200"/>
              <a:buChar char="■"/>
              <a:defRPr/>
            </a:lvl9pPr>
          </a:lstStyle>
          <a:p/>
        </p:txBody>
      </p:sp>
      <p:sp>
        <p:nvSpPr>
          <p:cNvPr id="107" name="Google Shape;107;p16"/>
          <p:cNvSpPr txBox="1"/>
          <p:nvPr>
            <p:ph idx="7" type="subTitle"/>
          </p:nvPr>
        </p:nvSpPr>
        <p:spPr>
          <a:xfrm>
            <a:off x="342900" y="4799170"/>
            <a:ext cx="4239900" cy="273900"/>
          </a:xfrm>
          <a:prstGeom prst="rect">
            <a:avLst/>
          </a:prstGeom>
        </p:spPr>
        <p:txBody>
          <a:bodyPr anchorCtr="0" anchor="ctr" bIns="91425" lIns="137150" spcFirstLastPara="1" rIns="91425" wrap="square" tIns="91425">
            <a:noAutofit/>
          </a:bodyPr>
          <a:lstStyle>
            <a:lvl1pPr lvl="0">
              <a:spcBef>
                <a:spcPts val="0"/>
              </a:spcBef>
              <a:spcAft>
                <a:spcPts val="0"/>
              </a:spcAft>
              <a:buSzPts val="800"/>
              <a:buFont typeface="IBM Plex Mono Light"/>
              <a:buNone/>
              <a:defRPr sz="800">
                <a:latin typeface="IBM Plex Mono Light"/>
                <a:ea typeface="IBM Plex Mono Light"/>
                <a:cs typeface="IBM Plex Mono Light"/>
                <a:sym typeface="IBM Plex Mono Light"/>
              </a:defRPr>
            </a:lvl1pPr>
            <a:lvl2pPr lvl="1">
              <a:spcBef>
                <a:spcPts val="400"/>
              </a:spcBef>
              <a:spcAft>
                <a:spcPts val="0"/>
              </a:spcAft>
              <a:buSzPts val="800"/>
              <a:buFont typeface="IBM Plex Mono Light"/>
              <a:buNone/>
              <a:defRPr sz="800">
                <a:latin typeface="IBM Plex Mono Light"/>
                <a:ea typeface="IBM Plex Mono Light"/>
                <a:cs typeface="IBM Plex Mono Light"/>
                <a:sym typeface="IBM Plex Mono Light"/>
              </a:defRPr>
            </a:lvl2pPr>
            <a:lvl3pPr lvl="2">
              <a:spcBef>
                <a:spcPts val="400"/>
              </a:spcBef>
              <a:spcAft>
                <a:spcPts val="0"/>
              </a:spcAft>
              <a:buSzPts val="800"/>
              <a:buFont typeface="IBM Plex Mono Light"/>
              <a:buNone/>
              <a:defRPr sz="800">
                <a:latin typeface="IBM Plex Mono Light"/>
                <a:ea typeface="IBM Plex Mono Light"/>
                <a:cs typeface="IBM Plex Mono Light"/>
                <a:sym typeface="IBM Plex Mono Light"/>
              </a:defRPr>
            </a:lvl3pPr>
            <a:lvl4pPr lvl="3">
              <a:spcBef>
                <a:spcPts val="400"/>
              </a:spcBef>
              <a:spcAft>
                <a:spcPts val="0"/>
              </a:spcAft>
              <a:buSzPts val="800"/>
              <a:buFont typeface="IBM Plex Mono Light"/>
              <a:buNone/>
              <a:defRPr sz="800">
                <a:latin typeface="IBM Plex Mono Light"/>
                <a:ea typeface="IBM Plex Mono Light"/>
                <a:cs typeface="IBM Plex Mono Light"/>
                <a:sym typeface="IBM Plex Mono Light"/>
              </a:defRPr>
            </a:lvl4pPr>
            <a:lvl5pPr lvl="4">
              <a:spcBef>
                <a:spcPts val="400"/>
              </a:spcBef>
              <a:spcAft>
                <a:spcPts val="0"/>
              </a:spcAft>
              <a:buSzPts val="800"/>
              <a:buFont typeface="IBM Plex Mono Light"/>
              <a:buNone/>
              <a:defRPr sz="800">
                <a:latin typeface="IBM Plex Mono Light"/>
                <a:ea typeface="IBM Plex Mono Light"/>
                <a:cs typeface="IBM Plex Mono Light"/>
                <a:sym typeface="IBM Plex Mono Light"/>
              </a:defRPr>
            </a:lvl5pPr>
            <a:lvl6pPr lvl="5">
              <a:spcBef>
                <a:spcPts val="400"/>
              </a:spcBef>
              <a:spcAft>
                <a:spcPts val="0"/>
              </a:spcAft>
              <a:buSzPts val="800"/>
              <a:buFont typeface="IBM Plex Mono Light"/>
              <a:buNone/>
              <a:defRPr sz="800">
                <a:latin typeface="IBM Plex Mono Light"/>
                <a:ea typeface="IBM Plex Mono Light"/>
                <a:cs typeface="IBM Plex Mono Light"/>
                <a:sym typeface="IBM Plex Mono Light"/>
              </a:defRPr>
            </a:lvl6pPr>
            <a:lvl7pPr lvl="6">
              <a:spcBef>
                <a:spcPts val="400"/>
              </a:spcBef>
              <a:spcAft>
                <a:spcPts val="0"/>
              </a:spcAft>
              <a:buSzPts val="800"/>
              <a:buFont typeface="IBM Plex Mono Light"/>
              <a:buNone/>
              <a:defRPr sz="800">
                <a:latin typeface="IBM Plex Mono Light"/>
                <a:ea typeface="IBM Plex Mono Light"/>
                <a:cs typeface="IBM Plex Mono Light"/>
                <a:sym typeface="IBM Plex Mono Light"/>
              </a:defRPr>
            </a:lvl7pPr>
            <a:lvl8pPr lvl="7">
              <a:spcBef>
                <a:spcPts val="400"/>
              </a:spcBef>
              <a:spcAft>
                <a:spcPts val="0"/>
              </a:spcAft>
              <a:buSzPts val="800"/>
              <a:buFont typeface="IBM Plex Mono Light"/>
              <a:buNone/>
              <a:defRPr sz="800">
                <a:latin typeface="IBM Plex Mono Light"/>
                <a:ea typeface="IBM Plex Mono Light"/>
                <a:cs typeface="IBM Plex Mono Light"/>
                <a:sym typeface="IBM Plex Mono Light"/>
              </a:defRPr>
            </a:lvl8pPr>
            <a:lvl9pPr lvl="8">
              <a:spcBef>
                <a:spcPts val="400"/>
              </a:spcBef>
              <a:spcAft>
                <a:spcPts val="400"/>
              </a:spcAft>
              <a:buSzPts val="800"/>
              <a:buFont typeface="IBM Plex Mono Light"/>
              <a:buNone/>
              <a:defRPr sz="800">
                <a:latin typeface="IBM Plex Mono Light"/>
                <a:ea typeface="IBM Plex Mono Light"/>
                <a:cs typeface="IBM Plex Mono Light"/>
                <a:sym typeface="IBM Plex Mono Light"/>
              </a:defRPr>
            </a:lvl9pPr>
          </a:lstStyle>
          <a:p/>
        </p:txBody>
      </p:sp>
      <p:sp>
        <p:nvSpPr>
          <p:cNvPr id="108" name="Google Shape;108;p16"/>
          <p:cNvSpPr txBox="1"/>
          <p:nvPr>
            <p:ph idx="12" type="sldNum"/>
          </p:nvPr>
        </p:nvSpPr>
        <p:spPr>
          <a:xfrm>
            <a:off x="8229600" y="4799170"/>
            <a:ext cx="457200" cy="273900"/>
          </a:xfrm>
          <a:prstGeom prst="rect">
            <a:avLst/>
          </a:prstGeom>
        </p:spPr>
        <p:txBody>
          <a:bodyPr anchorCtr="0" anchor="ctr" bIns="91425" lIns="91425" spcFirstLastPara="1" rIns="91425" wrap="square" tIns="91425">
            <a:noAutofit/>
          </a:bodyPr>
          <a:lstStyle>
            <a:lvl1pPr lvl="0" rtl="0" algn="r">
              <a:buNone/>
              <a:defRPr sz="800">
                <a:latin typeface="IBM Plex Sans"/>
                <a:ea typeface="IBM Plex Sans"/>
                <a:cs typeface="IBM Plex Sans"/>
                <a:sym typeface="IBM Plex Sans"/>
              </a:defRPr>
            </a:lvl1pPr>
            <a:lvl2pPr lvl="1" rtl="0" algn="r">
              <a:buNone/>
              <a:defRPr sz="800">
                <a:latin typeface="IBM Plex Sans"/>
                <a:ea typeface="IBM Plex Sans"/>
                <a:cs typeface="IBM Plex Sans"/>
                <a:sym typeface="IBM Plex Sans"/>
              </a:defRPr>
            </a:lvl2pPr>
            <a:lvl3pPr lvl="2" rtl="0" algn="r">
              <a:buNone/>
              <a:defRPr sz="800">
                <a:latin typeface="IBM Plex Sans"/>
                <a:ea typeface="IBM Plex Sans"/>
                <a:cs typeface="IBM Plex Sans"/>
                <a:sym typeface="IBM Plex Sans"/>
              </a:defRPr>
            </a:lvl3pPr>
            <a:lvl4pPr lvl="3" rtl="0" algn="r">
              <a:buNone/>
              <a:defRPr sz="800">
                <a:latin typeface="IBM Plex Sans"/>
                <a:ea typeface="IBM Plex Sans"/>
                <a:cs typeface="IBM Plex Sans"/>
                <a:sym typeface="IBM Plex Sans"/>
              </a:defRPr>
            </a:lvl4pPr>
            <a:lvl5pPr lvl="4" rtl="0" algn="r">
              <a:buNone/>
              <a:defRPr sz="800">
                <a:latin typeface="IBM Plex Sans"/>
                <a:ea typeface="IBM Plex Sans"/>
                <a:cs typeface="IBM Plex Sans"/>
                <a:sym typeface="IBM Plex Sans"/>
              </a:defRPr>
            </a:lvl5pPr>
            <a:lvl6pPr lvl="5" rtl="0" algn="r">
              <a:buNone/>
              <a:defRPr sz="800">
                <a:latin typeface="IBM Plex Sans"/>
                <a:ea typeface="IBM Plex Sans"/>
                <a:cs typeface="IBM Plex Sans"/>
                <a:sym typeface="IBM Plex Sans"/>
              </a:defRPr>
            </a:lvl6pPr>
            <a:lvl7pPr lvl="6" rtl="0" algn="r">
              <a:buNone/>
              <a:defRPr sz="800">
                <a:latin typeface="IBM Plex Sans"/>
                <a:ea typeface="IBM Plex Sans"/>
                <a:cs typeface="IBM Plex Sans"/>
                <a:sym typeface="IBM Plex Sans"/>
              </a:defRPr>
            </a:lvl7pPr>
            <a:lvl8pPr lvl="7" rtl="0" algn="r">
              <a:buNone/>
              <a:defRPr sz="800">
                <a:latin typeface="IBM Plex Sans"/>
                <a:ea typeface="IBM Plex Sans"/>
                <a:cs typeface="IBM Plex Sans"/>
                <a:sym typeface="IBM Plex Sans"/>
              </a:defRPr>
            </a:lvl8pPr>
            <a:lvl9pPr lvl="8" rtl="0" algn="r">
              <a:buNone/>
              <a:defRPr sz="800">
                <a:latin typeface="IBM Plex Sans"/>
                <a:ea typeface="IBM Plex Sans"/>
                <a:cs typeface="IBM Plex Sans"/>
                <a:sym typeface="IBM Plex Sans"/>
              </a:defRPr>
            </a:lvl9pPr>
          </a:lstStyle>
          <a:p>
            <a:pPr indent="0" lvl="0" marL="0" rtl="0" algn="r">
              <a:spcBef>
                <a:spcPts val="0"/>
              </a:spcBef>
              <a:spcAft>
                <a:spcPts val="0"/>
              </a:spcAft>
              <a:buNone/>
            </a:pPr>
            <a:fld id="{00000000-1234-1234-1234-123412341234}" type="slidenum">
              <a:rPr lang="en"/>
              <a:t>‹#›</a:t>
            </a:fld>
            <a:endParaRPr/>
          </a:p>
        </p:txBody>
      </p:sp>
      <p:sp>
        <p:nvSpPr>
          <p:cNvPr id="109" name="Google Shape;109;p16"/>
          <p:cNvSpPr/>
          <p:nvPr/>
        </p:nvSpPr>
        <p:spPr>
          <a:xfrm flipH="1">
            <a:off x="8686802" y="4860600"/>
            <a:ext cx="118500" cy="118500"/>
          </a:xfrm>
          <a:prstGeom prst="rect">
            <a:avLst/>
          </a:prstGeom>
          <a:solidFill>
            <a:schemeClr val="lt2"/>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Tree>
  </p:cSld>
  <p:clrMapOvr>
    <a:masterClrMapping/>
  </p:clrMapOvr>
  <p:extLst>
    <p:ext uri="{DCECCB84-F9BA-43D5-87BE-67443E8EF086}">
      <p15:sldGuideLst>
        <p15:guide id="1" pos="5544">
          <p15:clr>
            <a:srgbClr val="E46962"/>
          </p15:clr>
        </p15:guide>
      </p15:sldGuideLst>
    </p:ext>
  </p:extLst>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hree big ideas">
  <p:cSld name="CUSTOM_10">
    <p:spTree>
      <p:nvGrpSpPr>
        <p:cNvPr id="110" name="Shape 110"/>
        <p:cNvGrpSpPr/>
        <p:nvPr/>
      </p:nvGrpSpPr>
      <p:grpSpPr>
        <a:xfrm>
          <a:off x="0" y="0"/>
          <a:ext cx="0" cy="0"/>
          <a:chOff x="0" y="0"/>
          <a:chExt cx="0" cy="0"/>
        </a:xfrm>
      </p:grpSpPr>
      <p:sp>
        <p:nvSpPr>
          <p:cNvPr id="111" name="Google Shape;111;p17"/>
          <p:cNvSpPr txBox="1"/>
          <p:nvPr>
            <p:ph type="title"/>
          </p:nvPr>
        </p:nvSpPr>
        <p:spPr>
          <a:xfrm>
            <a:off x="342900" y="457200"/>
            <a:ext cx="8458200" cy="1581600"/>
          </a:xfrm>
          <a:prstGeom prst="rect">
            <a:avLst/>
          </a:prstGeom>
        </p:spPr>
        <p:txBody>
          <a:bodyPr anchorCtr="0" anchor="ctr" bIns="91425" lIns="91425" spcFirstLastPara="1" rIns="91425" wrap="square" tIns="91425">
            <a:noAutofit/>
          </a:bodyPr>
          <a:lstStyle>
            <a:lvl1pPr lvl="0">
              <a:spcBef>
                <a:spcPts val="0"/>
              </a:spcBef>
              <a:spcAft>
                <a:spcPts val="0"/>
              </a:spcAft>
              <a:buSzPts val="4200"/>
              <a:buNone/>
              <a:defRPr/>
            </a:lvl1pPr>
            <a:lvl2pPr lvl="1">
              <a:spcBef>
                <a:spcPts val="0"/>
              </a:spcBef>
              <a:spcAft>
                <a:spcPts val="0"/>
              </a:spcAft>
              <a:buSzPts val="4200"/>
              <a:buNone/>
              <a:defRPr/>
            </a:lvl2pPr>
            <a:lvl3pPr lvl="2">
              <a:spcBef>
                <a:spcPts val="0"/>
              </a:spcBef>
              <a:spcAft>
                <a:spcPts val="0"/>
              </a:spcAft>
              <a:buSzPts val="4200"/>
              <a:buNone/>
              <a:defRPr/>
            </a:lvl3pPr>
            <a:lvl4pPr lvl="3">
              <a:spcBef>
                <a:spcPts val="0"/>
              </a:spcBef>
              <a:spcAft>
                <a:spcPts val="0"/>
              </a:spcAft>
              <a:buSzPts val="4200"/>
              <a:buNone/>
              <a:defRPr/>
            </a:lvl4pPr>
            <a:lvl5pPr lvl="4">
              <a:spcBef>
                <a:spcPts val="0"/>
              </a:spcBef>
              <a:spcAft>
                <a:spcPts val="0"/>
              </a:spcAft>
              <a:buSzPts val="4200"/>
              <a:buNone/>
              <a:defRPr/>
            </a:lvl5pPr>
            <a:lvl6pPr lvl="5">
              <a:spcBef>
                <a:spcPts val="0"/>
              </a:spcBef>
              <a:spcAft>
                <a:spcPts val="0"/>
              </a:spcAft>
              <a:buSzPts val="4200"/>
              <a:buNone/>
              <a:defRPr/>
            </a:lvl6pPr>
            <a:lvl7pPr lvl="6">
              <a:spcBef>
                <a:spcPts val="0"/>
              </a:spcBef>
              <a:spcAft>
                <a:spcPts val="0"/>
              </a:spcAft>
              <a:buSzPts val="4200"/>
              <a:buNone/>
              <a:defRPr/>
            </a:lvl7pPr>
            <a:lvl8pPr lvl="7">
              <a:spcBef>
                <a:spcPts val="0"/>
              </a:spcBef>
              <a:spcAft>
                <a:spcPts val="0"/>
              </a:spcAft>
              <a:buSzPts val="4200"/>
              <a:buNone/>
              <a:defRPr/>
            </a:lvl8pPr>
            <a:lvl9pPr lvl="8">
              <a:spcBef>
                <a:spcPts val="0"/>
              </a:spcBef>
              <a:spcAft>
                <a:spcPts val="0"/>
              </a:spcAft>
              <a:buSzPts val="4200"/>
              <a:buNone/>
              <a:defRPr/>
            </a:lvl9pPr>
          </a:lstStyle>
          <a:p/>
        </p:txBody>
      </p:sp>
      <p:cxnSp>
        <p:nvCxnSpPr>
          <p:cNvPr id="112" name="Google Shape;112;p17"/>
          <p:cNvCxnSpPr/>
          <p:nvPr/>
        </p:nvCxnSpPr>
        <p:spPr>
          <a:xfrm>
            <a:off x="342977" y="460693"/>
            <a:ext cx="8471100" cy="0"/>
          </a:xfrm>
          <a:prstGeom prst="straightConnector1">
            <a:avLst/>
          </a:prstGeom>
          <a:noFill/>
          <a:ln cap="flat" cmpd="sng" w="9525">
            <a:solidFill>
              <a:schemeClr val="dk1"/>
            </a:solidFill>
            <a:prstDash val="solid"/>
            <a:round/>
            <a:headEnd len="med" w="med" type="none"/>
            <a:tailEnd len="med" w="med" type="none"/>
          </a:ln>
        </p:spPr>
      </p:cxnSp>
      <p:cxnSp>
        <p:nvCxnSpPr>
          <p:cNvPr id="113" name="Google Shape;113;p17"/>
          <p:cNvCxnSpPr/>
          <p:nvPr/>
        </p:nvCxnSpPr>
        <p:spPr>
          <a:xfrm>
            <a:off x="342977" y="2038918"/>
            <a:ext cx="8471100" cy="0"/>
          </a:xfrm>
          <a:prstGeom prst="straightConnector1">
            <a:avLst/>
          </a:prstGeom>
          <a:noFill/>
          <a:ln cap="flat" cmpd="sng" w="9525">
            <a:solidFill>
              <a:schemeClr val="dk1"/>
            </a:solidFill>
            <a:prstDash val="solid"/>
            <a:round/>
            <a:headEnd len="med" w="med" type="none"/>
            <a:tailEnd len="med" w="med" type="none"/>
          </a:ln>
        </p:spPr>
      </p:cxnSp>
      <p:sp>
        <p:nvSpPr>
          <p:cNvPr id="114" name="Google Shape;114;p17"/>
          <p:cNvSpPr/>
          <p:nvPr/>
        </p:nvSpPr>
        <p:spPr>
          <a:xfrm>
            <a:off x="453727" y="2387675"/>
            <a:ext cx="132900" cy="132900"/>
          </a:xfrm>
          <a:prstGeom prst="rect">
            <a:avLst/>
          </a:prstGeom>
          <a:solidFill>
            <a:schemeClr val="lt2"/>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115" name="Google Shape;115;p17"/>
          <p:cNvSpPr txBox="1"/>
          <p:nvPr>
            <p:ph idx="1" type="subTitle"/>
          </p:nvPr>
        </p:nvSpPr>
        <p:spPr>
          <a:xfrm>
            <a:off x="645275" y="2291984"/>
            <a:ext cx="2415000" cy="259200"/>
          </a:xfrm>
          <a:prstGeom prst="rect">
            <a:avLst/>
          </a:prstGeom>
        </p:spPr>
        <p:txBody>
          <a:bodyPr anchorCtr="0" anchor="t" bIns="91425" lIns="91425" spcFirstLastPara="1" rIns="91425" wrap="square" tIns="91425">
            <a:noAutofit/>
          </a:bodyPr>
          <a:lstStyle>
            <a:lvl1pPr lvl="0">
              <a:spcBef>
                <a:spcPts val="0"/>
              </a:spcBef>
              <a:spcAft>
                <a:spcPts val="0"/>
              </a:spcAft>
              <a:buSzPts val="1000"/>
              <a:buFont typeface="IBM Plex Mono Medium"/>
              <a:buNone/>
              <a:defRPr/>
            </a:lvl1pPr>
            <a:lvl2pPr lvl="1">
              <a:spcBef>
                <a:spcPts val="400"/>
              </a:spcBef>
              <a:spcAft>
                <a:spcPts val="0"/>
              </a:spcAft>
              <a:buSzPts val="1000"/>
              <a:buFont typeface="IBM Plex Mono Medium"/>
              <a:buNone/>
              <a:defRPr/>
            </a:lvl2pPr>
            <a:lvl3pPr lvl="2">
              <a:spcBef>
                <a:spcPts val="400"/>
              </a:spcBef>
              <a:spcAft>
                <a:spcPts val="0"/>
              </a:spcAft>
              <a:buSzPts val="1000"/>
              <a:buFont typeface="IBM Plex Mono Medium"/>
              <a:buNone/>
              <a:defRPr/>
            </a:lvl3pPr>
            <a:lvl4pPr lvl="3">
              <a:spcBef>
                <a:spcPts val="400"/>
              </a:spcBef>
              <a:spcAft>
                <a:spcPts val="0"/>
              </a:spcAft>
              <a:buSzPts val="1000"/>
              <a:buFont typeface="IBM Plex Mono Medium"/>
              <a:buNone/>
              <a:defRPr/>
            </a:lvl4pPr>
            <a:lvl5pPr lvl="4">
              <a:spcBef>
                <a:spcPts val="400"/>
              </a:spcBef>
              <a:spcAft>
                <a:spcPts val="0"/>
              </a:spcAft>
              <a:buSzPts val="1000"/>
              <a:buFont typeface="IBM Plex Mono Medium"/>
              <a:buNone/>
              <a:defRPr/>
            </a:lvl5pPr>
            <a:lvl6pPr lvl="5">
              <a:spcBef>
                <a:spcPts val="400"/>
              </a:spcBef>
              <a:spcAft>
                <a:spcPts val="0"/>
              </a:spcAft>
              <a:buSzPts val="1000"/>
              <a:buFont typeface="IBM Plex Mono Medium"/>
              <a:buNone/>
              <a:defRPr/>
            </a:lvl6pPr>
            <a:lvl7pPr lvl="6">
              <a:spcBef>
                <a:spcPts val="400"/>
              </a:spcBef>
              <a:spcAft>
                <a:spcPts val="0"/>
              </a:spcAft>
              <a:buSzPts val="1000"/>
              <a:buFont typeface="IBM Plex Mono Medium"/>
              <a:buNone/>
              <a:defRPr/>
            </a:lvl7pPr>
            <a:lvl8pPr lvl="7">
              <a:spcBef>
                <a:spcPts val="400"/>
              </a:spcBef>
              <a:spcAft>
                <a:spcPts val="0"/>
              </a:spcAft>
              <a:buSzPts val="1000"/>
              <a:buFont typeface="IBM Plex Mono Medium"/>
              <a:buNone/>
              <a:defRPr/>
            </a:lvl8pPr>
            <a:lvl9pPr lvl="8">
              <a:spcBef>
                <a:spcPts val="400"/>
              </a:spcBef>
              <a:spcAft>
                <a:spcPts val="400"/>
              </a:spcAft>
              <a:buSzPts val="1000"/>
              <a:buFont typeface="IBM Plex Mono Medium"/>
              <a:buNone/>
              <a:defRPr/>
            </a:lvl9pPr>
          </a:lstStyle>
          <a:p/>
        </p:txBody>
      </p:sp>
      <p:sp>
        <p:nvSpPr>
          <p:cNvPr id="116" name="Google Shape;116;p17"/>
          <p:cNvSpPr txBox="1"/>
          <p:nvPr>
            <p:ph idx="2" type="body"/>
          </p:nvPr>
        </p:nvSpPr>
        <p:spPr>
          <a:xfrm>
            <a:off x="342975" y="2710450"/>
            <a:ext cx="2717400" cy="1734600"/>
          </a:xfrm>
          <a:prstGeom prst="rect">
            <a:avLst/>
          </a:prstGeom>
        </p:spPr>
        <p:txBody>
          <a:bodyPr anchorCtr="0" anchor="t" bIns="91425" lIns="91425" spcFirstLastPara="1" rIns="91425" wrap="square" tIns="91425">
            <a:noAutofit/>
          </a:bodyPr>
          <a:lstStyle>
            <a:lvl1pPr indent="-304800" lvl="0" marL="457200">
              <a:spcBef>
                <a:spcPts val="0"/>
              </a:spcBef>
              <a:spcAft>
                <a:spcPts val="0"/>
              </a:spcAft>
              <a:buSzPts val="1200"/>
              <a:buChar char="●"/>
              <a:defRPr/>
            </a:lvl1pPr>
            <a:lvl2pPr indent="-304800" lvl="1" marL="914400">
              <a:spcBef>
                <a:spcPts val="500"/>
              </a:spcBef>
              <a:spcAft>
                <a:spcPts val="0"/>
              </a:spcAft>
              <a:buSzPts val="1200"/>
              <a:buChar char="○"/>
              <a:defRPr/>
            </a:lvl2pPr>
            <a:lvl3pPr indent="-304800" lvl="2" marL="1371600">
              <a:spcBef>
                <a:spcPts val="500"/>
              </a:spcBef>
              <a:spcAft>
                <a:spcPts val="0"/>
              </a:spcAft>
              <a:buSzPts val="1200"/>
              <a:buChar char="■"/>
              <a:defRPr/>
            </a:lvl3pPr>
            <a:lvl4pPr indent="-304800" lvl="3" marL="1828800">
              <a:spcBef>
                <a:spcPts val="500"/>
              </a:spcBef>
              <a:spcAft>
                <a:spcPts val="0"/>
              </a:spcAft>
              <a:buSzPts val="1200"/>
              <a:buChar char="●"/>
              <a:defRPr/>
            </a:lvl4pPr>
            <a:lvl5pPr indent="-304800" lvl="4" marL="2286000">
              <a:spcBef>
                <a:spcPts val="500"/>
              </a:spcBef>
              <a:spcAft>
                <a:spcPts val="0"/>
              </a:spcAft>
              <a:buSzPts val="1200"/>
              <a:buChar char="○"/>
              <a:defRPr/>
            </a:lvl5pPr>
            <a:lvl6pPr indent="-304800" lvl="5" marL="2743200">
              <a:spcBef>
                <a:spcPts val="500"/>
              </a:spcBef>
              <a:spcAft>
                <a:spcPts val="0"/>
              </a:spcAft>
              <a:buSzPts val="1200"/>
              <a:buChar char="■"/>
              <a:defRPr/>
            </a:lvl6pPr>
            <a:lvl7pPr indent="-304800" lvl="6" marL="3200400">
              <a:spcBef>
                <a:spcPts val="500"/>
              </a:spcBef>
              <a:spcAft>
                <a:spcPts val="0"/>
              </a:spcAft>
              <a:buSzPts val="1200"/>
              <a:buChar char="●"/>
              <a:defRPr/>
            </a:lvl7pPr>
            <a:lvl8pPr indent="-304800" lvl="7" marL="3657600">
              <a:spcBef>
                <a:spcPts val="500"/>
              </a:spcBef>
              <a:spcAft>
                <a:spcPts val="0"/>
              </a:spcAft>
              <a:buSzPts val="1200"/>
              <a:buChar char="○"/>
              <a:defRPr/>
            </a:lvl8pPr>
            <a:lvl9pPr indent="-304800" lvl="8" marL="4114800">
              <a:spcBef>
                <a:spcPts val="500"/>
              </a:spcBef>
              <a:spcAft>
                <a:spcPts val="500"/>
              </a:spcAft>
              <a:buSzPts val="1200"/>
              <a:buChar char="■"/>
              <a:defRPr/>
            </a:lvl9pPr>
          </a:lstStyle>
          <a:p/>
        </p:txBody>
      </p:sp>
      <p:cxnSp>
        <p:nvCxnSpPr>
          <p:cNvPr id="117" name="Google Shape;117;p17"/>
          <p:cNvCxnSpPr/>
          <p:nvPr/>
        </p:nvCxnSpPr>
        <p:spPr>
          <a:xfrm>
            <a:off x="342977" y="4568993"/>
            <a:ext cx="8471100" cy="0"/>
          </a:xfrm>
          <a:prstGeom prst="straightConnector1">
            <a:avLst/>
          </a:prstGeom>
          <a:noFill/>
          <a:ln cap="flat" cmpd="sng" w="9525">
            <a:solidFill>
              <a:schemeClr val="dk1"/>
            </a:solidFill>
            <a:prstDash val="solid"/>
            <a:round/>
            <a:headEnd len="med" w="med" type="none"/>
            <a:tailEnd len="med" w="med" type="none"/>
          </a:ln>
        </p:spPr>
      </p:cxnSp>
      <p:sp>
        <p:nvSpPr>
          <p:cNvPr id="118" name="Google Shape;118;p17"/>
          <p:cNvSpPr/>
          <p:nvPr/>
        </p:nvSpPr>
        <p:spPr>
          <a:xfrm>
            <a:off x="3324052" y="2387675"/>
            <a:ext cx="132900" cy="132900"/>
          </a:xfrm>
          <a:prstGeom prst="rect">
            <a:avLst/>
          </a:prstGeom>
          <a:solidFill>
            <a:schemeClr val="lt2"/>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119" name="Google Shape;119;p17"/>
          <p:cNvSpPr txBox="1"/>
          <p:nvPr>
            <p:ph idx="3" type="subTitle"/>
          </p:nvPr>
        </p:nvSpPr>
        <p:spPr>
          <a:xfrm>
            <a:off x="3515600" y="2291984"/>
            <a:ext cx="2415000" cy="259200"/>
          </a:xfrm>
          <a:prstGeom prst="rect">
            <a:avLst/>
          </a:prstGeom>
        </p:spPr>
        <p:txBody>
          <a:bodyPr anchorCtr="0" anchor="t" bIns="91425" lIns="91425" spcFirstLastPara="1" rIns="91425" wrap="square" tIns="91425">
            <a:noAutofit/>
          </a:bodyPr>
          <a:lstStyle>
            <a:lvl1pPr lvl="0">
              <a:spcBef>
                <a:spcPts val="0"/>
              </a:spcBef>
              <a:spcAft>
                <a:spcPts val="0"/>
              </a:spcAft>
              <a:buSzPts val="1000"/>
              <a:buFont typeface="IBM Plex Mono Medium"/>
              <a:buNone/>
              <a:defRPr/>
            </a:lvl1pPr>
            <a:lvl2pPr lvl="1">
              <a:spcBef>
                <a:spcPts val="400"/>
              </a:spcBef>
              <a:spcAft>
                <a:spcPts val="0"/>
              </a:spcAft>
              <a:buSzPts val="1000"/>
              <a:buFont typeface="IBM Plex Mono Medium"/>
              <a:buNone/>
              <a:defRPr/>
            </a:lvl2pPr>
            <a:lvl3pPr lvl="2">
              <a:spcBef>
                <a:spcPts val="400"/>
              </a:spcBef>
              <a:spcAft>
                <a:spcPts val="0"/>
              </a:spcAft>
              <a:buSzPts val="1000"/>
              <a:buFont typeface="IBM Plex Mono Medium"/>
              <a:buNone/>
              <a:defRPr/>
            </a:lvl3pPr>
            <a:lvl4pPr lvl="3">
              <a:spcBef>
                <a:spcPts val="400"/>
              </a:spcBef>
              <a:spcAft>
                <a:spcPts val="0"/>
              </a:spcAft>
              <a:buSzPts val="1000"/>
              <a:buFont typeface="IBM Plex Mono Medium"/>
              <a:buNone/>
              <a:defRPr/>
            </a:lvl4pPr>
            <a:lvl5pPr lvl="4">
              <a:spcBef>
                <a:spcPts val="400"/>
              </a:spcBef>
              <a:spcAft>
                <a:spcPts val="0"/>
              </a:spcAft>
              <a:buSzPts val="1000"/>
              <a:buFont typeface="IBM Plex Mono Medium"/>
              <a:buNone/>
              <a:defRPr/>
            </a:lvl5pPr>
            <a:lvl6pPr lvl="5">
              <a:spcBef>
                <a:spcPts val="400"/>
              </a:spcBef>
              <a:spcAft>
                <a:spcPts val="0"/>
              </a:spcAft>
              <a:buSzPts val="1000"/>
              <a:buFont typeface="IBM Plex Mono Medium"/>
              <a:buNone/>
              <a:defRPr/>
            </a:lvl6pPr>
            <a:lvl7pPr lvl="6">
              <a:spcBef>
                <a:spcPts val="400"/>
              </a:spcBef>
              <a:spcAft>
                <a:spcPts val="0"/>
              </a:spcAft>
              <a:buSzPts val="1000"/>
              <a:buFont typeface="IBM Plex Mono Medium"/>
              <a:buNone/>
              <a:defRPr/>
            </a:lvl7pPr>
            <a:lvl8pPr lvl="7">
              <a:spcBef>
                <a:spcPts val="400"/>
              </a:spcBef>
              <a:spcAft>
                <a:spcPts val="0"/>
              </a:spcAft>
              <a:buSzPts val="1000"/>
              <a:buFont typeface="IBM Plex Mono Medium"/>
              <a:buNone/>
              <a:defRPr/>
            </a:lvl8pPr>
            <a:lvl9pPr lvl="8">
              <a:spcBef>
                <a:spcPts val="400"/>
              </a:spcBef>
              <a:spcAft>
                <a:spcPts val="400"/>
              </a:spcAft>
              <a:buSzPts val="1000"/>
              <a:buFont typeface="IBM Plex Mono Medium"/>
              <a:buNone/>
              <a:defRPr/>
            </a:lvl9pPr>
          </a:lstStyle>
          <a:p/>
        </p:txBody>
      </p:sp>
      <p:sp>
        <p:nvSpPr>
          <p:cNvPr id="120" name="Google Shape;120;p17"/>
          <p:cNvSpPr txBox="1"/>
          <p:nvPr>
            <p:ph idx="4" type="body"/>
          </p:nvPr>
        </p:nvSpPr>
        <p:spPr>
          <a:xfrm>
            <a:off x="3213300" y="2710450"/>
            <a:ext cx="2717400" cy="1734600"/>
          </a:xfrm>
          <a:prstGeom prst="rect">
            <a:avLst/>
          </a:prstGeom>
        </p:spPr>
        <p:txBody>
          <a:bodyPr anchorCtr="0" anchor="t" bIns="91425" lIns="91425" spcFirstLastPara="1" rIns="91425" wrap="square" tIns="91425">
            <a:noAutofit/>
          </a:bodyPr>
          <a:lstStyle>
            <a:lvl1pPr indent="-304800" lvl="0" marL="457200">
              <a:spcBef>
                <a:spcPts val="0"/>
              </a:spcBef>
              <a:spcAft>
                <a:spcPts val="0"/>
              </a:spcAft>
              <a:buSzPts val="1200"/>
              <a:buChar char="●"/>
              <a:defRPr/>
            </a:lvl1pPr>
            <a:lvl2pPr indent="-304800" lvl="1" marL="914400">
              <a:spcBef>
                <a:spcPts val="500"/>
              </a:spcBef>
              <a:spcAft>
                <a:spcPts val="0"/>
              </a:spcAft>
              <a:buSzPts val="1200"/>
              <a:buChar char="○"/>
              <a:defRPr/>
            </a:lvl2pPr>
            <a:lvl3pPr indent="-304800" lvl="2" marL="1371600">
              <a:spcBef>
                <a:spcPts val="500"/>
              </a:spcBef>
              <a:spcAft>
                <a:spcPts val="0"/>
              </a:spcAft>
              <a:buSzPts val="1200"/>
              <a:buChar char="■"/>
              <a:defRPr/>
            </a:lvl3pPr>
            <a:lvl4pPr indent="-304800" lvl="3" marL="1828800">
              <a:spcBef>
                <a:spcPts val="500"/>
              </a:spcBef>
              <a:spcAft>
                <a:spcPts val="0"/>
              </a:spcAft>
              <a:buSzPts val="1200"/>
              <a:buChar char="●"/>
              <a:defRPr/>
            </a:lvl4pPr>
            <a:lvl5pPr indent="-304800" lvl="4" marL="2286000">
              <a:spcBef>
                <a:spcPts val="500"/>
              </a:spcBef>
              <a:spcAft>
                <a:spcPts val="0"/>
              </a:spcAft>
              <a:buSzPts val="1200"/>
              <a:buChar char="○"/>
              <a:defRPr/>
            </a:lvl5pPr>
            <a:lvl6pPr indent="-304800" lvl="5" marL="2743200">
              <a:spcBef>
                <a:spcPts val="500"/>
              </a:spcBef>
              <a:spcAft>
                <a:spcPts val="0"/>
              </a:spcAft>
              <a:buSzPts val="1200"/>
              <a:buChar char="■"/>
              <a:defRPr/>
            </a:lvl6pPr>
            <a:lvl7pPr indent="-304800" lvl="6" marL="3200400">
              <a:spcBef>
                <a:spcPts val="500"/>
              </a:spcBef>
              <a:spcAft>
                <a:spcPts val="0"/>
              </a:spcAft>
              <a:buSzPts val="1200"/>
              <a:buChar char="●"/>
              <a:defRPr/>
            </a:lvl7pPr>
            <a:lvl8pPr indent="-304800" lvl="7" marL="3657600">
              <a:spcBef>
                <a:spcPts val="500"/>
              </a:spcBef>
              <a:spcAft>
                <a:spcPts val="0"/>
              </a:spcAft>
              <a:buSzPts val="1200"/>
              <a:buChar char="○"/>
              <a:defRPr/>
            </a:lvl8pPr>
            <a:lvl9pPr indent="-304800" lvl="8" marL="4114800">
              <a:spcBef>
                <a:spcPts val="500"/>
              </a:spcBef>
              <a:spcAft>
                <a:spcPts val="500"/>
              </a:spcAft>
              <a:buSzPts val="1200"/>
              <a:buChar char="■"/>
              <a:defRPr/>
            </a:lvl9pPr>
          </a:lstStyle>
          <a:p/>
        </p:txBody>
      </p:sp>
      <p:sp>
        <p:nvSpPr>
          <p:cNvPr id="121" name="Google Shape;121;p17"/>
          <p:cNvSpPr/>
          <p:nvPr/>
        </p:nvSpPr>
        <p:spPr>
          <a:xfrm>
            <a:off x="6194377" y="2387675"/>
            <a:ext cx="132900" cy="132900"/>
          </a:xfrm>
          <a:prstGeom prst="rect">
            <a:avLst/>
          </a:prstGeom>
          <a:solidFill>
            <a:schemeClr val="lt2"/>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122" name="Google Shape;122;p17"/>
          <p:cNvSpPr txBox="1"/>
          <p:nvPr>
            <p:ph idx="5" type="subTitle"/>
          </p:nvPr>
        </p:nvSpPr>
        <p:spPr>
          <a:xfrm>
            <a:off x="6385925" y="2291984"/>
            <a:ext cx="2415000" cy="259200"/>
          </a:xfrm>
          <a:prstGeom prst="rect">
            <a:avLst/>
          </a:prstGeom>
        </p:spPr>
        <p:txBody>
          <a:bodyPr anchorCtr="0" anchor="t" bIns="91425" lIns="91425" spcFirstLastPara="1" rIns="91425" wrap="square" tIns="91425">
            <a:noAutofit/>
          </a:bodyPr>
          <a:lstStyle>
            <a:lvl1pPr lvl="0">
              <a:spcBef>
                <a:spcPts val="0"/>
              </a:spcBef>
              <a:spcAft>
                <a:spcPts val="0"/>
              </a:spcAft>
              <a:buSzPts val="1000"/>
              <a:buFont typeface="IBM Plex Mono Medium"/>
              <a:buNone/>
              <a:defRPr/>
            </a:lvl1pPr>
            <a:lvl2pPr lvl="1">
              <a:spcBef>
                <a:spcPts val="400"/>
              </a:spcBef>
              <a:spcAft>
                <a:spcPts val="0"/>
              </a:spcAft>
              <a:buSzPts val="1000"/>
              <a:buFont typeface="IBM Plex Mono Medium"/>
              <a:buNone/>
              <a:defRPr/>
            </a:lvl2pPr>
            <a:lvl3pPr lvl="2">
              <a:spcBef>
                <a:spcPts val="400"/>
              </a:spcBef>
              <a:spcAft>
                <a:spcPts val="0"/>
              </a:spcAft>
              <a:buSzPts val="1000"/>
              <a:buFont typeface="IBM Plex Mono Medium"/>
              <a:buNone/>
              <a:defRPr/>
            </a:lvl3pPr>
            <a:lvl4pPr lvl="3">
              <a:spcBef>
                <a:spcPts val="400"/>
              </a:spcBef>
              <a:spcAft>
                <a:spcPts val="0"/>
              </a:spcAft>
              <a:buSzPts val="1000"/>
              <a:buFont typeface="IBM Plex Mono Medium"/>
              <a:buNone/>
              <a:defRPr/>
            </a:lvl4pPr>
            <a:lvl5pPr lvl="4">
              <a:spcBef>
                <a:spcPts val="400"/>
              </a:spcBef>
              <a:spcAft>
                <a:spcPts val="0"/>
              </a:spcAft>
              <a:buSzPts val="1000"/>
              <a:buFont typeface="IBM Plex Mono Medium"/>
              <a:buNone/>
              <a:defRPr/>
            </a:lvl5pPr>
            <a:lvl6pPr lvl="5">
              <a:spcBef>
                <a:spcPts val="400"/>
              </a:spcBef>
              <a:spcAft>
                <a:spcPts val="0"/>
              </a:spcAft>
              <a:buSzPts val="1000"/>
              <a:buFont typeface="IBM Plex Mono Medium"/>
              <a:buNone/>
              <a:defRPr/>
            </a:lvl6pPr>
            <a:lvl7pPr lvl="6">
              <a:spcBef>
                <a:spcPts val="400"/>
              </a:spcBef>
              <a:spcAft>
                <a:spcPts val="0"/>
              </a:spcAft>
              <a:buSzPts val="1000"/>
              <a:buFont typeface="IBM Plex Mono Medium"/>
              <a:buNone/>
              <a:defRPr/>
            </a:lvl7pPr>
            <a:lvl8pPr lvl="7">
              <a:spcBef>
                <a:spcPts val="400"/>
              </a:spcBef>
              <a:spcAft>
                <a:spcPts val="0"/>
              </a:spcAft>
              <a:buSzPts val="1000"/>
              <a:buFont typeface="IBM Plex Mono Medium"/>
              <a:buNone/>
              <a:defRPr/>
            </a:lvl8pPr>
            <a:lvl9pPr lvl="8">
              <a:spcBef>
                <a:spcPts val="400"/>
              </a:spcBef>
              <a:spcAft>
                <a:spcPts val="400"/>
              </a:spcAft>
              <a:buSzPts val="1000"/>
              <a:buFont typeface="IBM Plex Mono Medium"/>
              <a:buNone/>
              <a:defRPr/>
            </a:lvl9pPr>
          </a:lstStyle>
          <a:p/>
        </p:txBody>
      </p:sp>
      <p:sp>
        <p:nvSpPr>
          <p:cNvPr id="123" name="Google Shape;123;p17"/>
          <p:cNvSpPr txBox="1"/>
          <p:nvPr>
            <p:ph idx="6" type="body"/>
          </p:nvPr>
        </p:nvSpPr>
        <p:spPr>
          <a:xfrm>
            <a:off x="6083625" y="2710450"/>
            <a:ext cx="2717400" cy="1734600"/>
          </a:xfrm>
          <a:prstGeom prst="rect">
            <a:avLst/>
          </a:prstGeom>
        </p:spPr>
        <p:txBody>
          <a:bodyPr anchorCtr="0" anchor="t" bIns="91425" lIns="91425" spcFirstLastPara="1" rIns="91425" wrap="square" tIns="91425">
            <a:noAutofit/>
          </a:bodyPr>
          <a:lstStyle>
            <a:lvl1pPr indent="-304800" lvl="0" marL="457200">
              <a:spcBef>
                <a:spcPts val="0"/>
              </a:spcBef>
              <a:spcAft>
                <a:spcPts val="0"/>
              </a:spcAft>
              <a:buSzPts val="1200"/>
              <a:buChar char="●"/>
              <a:defRPr/>
            </a:lvl1pPr>
            <a:lvl2pPr indent="-304800" lvl="1" marL="914400">
              <a:spcBef>
                <a:spcPts val="500"/>
              </a:spcBef>
              <a:spcAft>
                <a:spcPts val="0"/>
              </a:spcAft>
              <a:buSzPts val="1200"/>
              <a:buChar char="○"/>
              <a:defRPr/>
            </a:lvl2pPr>
            <a:lvl3pPr indent="-304800" lvl="2" marL="1371600">
              <a:spcBef>
                <a:spcPts val="500"/>
              </a:spcBef>
              <a:spcAft>
                <a:spcPts val="0"/>
              </a:spcAft>
              <a:buSzPts val="1200"/>
              <a:buChar char="■"/>
              <a:defRPr/>
            </a:lvl3pPr>
            <a:lvl4pPr indent="-304800" lvl="3" marL="1828800">
              <a:spcBef>
                <a:spcPts val="500"/>
              </a:spcBef>
              <a:spcAft>
                <a:spcPts val="0"/>
              </a:spcAft>
              <a:buSzPts val="1200"/>
              <a:buChar char="●"/>
              <a:defRPr/>
            </a:lvl4pPr>
            <a:lvl5pPr indent="-304800" lvl="4" marL="2286000">
              <a:spcBef>
                <a:spcPts val="500"/>
              </a:spcBef>
              <a:spcAft>
                <a:spcPts val="0"/>
              </a:spcAft>
              <a:buSzPts val="1200"/>
              <a:buChar char="○"/>
              <a:defRPr/>
            </a:lvl5pPr>
            <a:lvl6pPr indent="-304800" lvl="5" marL="2743200">
              <a:spcBef>
                <a:spcPts val="500"/>
              </a:spcBef>
              <a:spcAft>
                <a:spcPts val="0"/>
              </a:spcAft>
              <a:buSzPts val="1200"/>
              <a:buChar char="■"/>
              <a:defRPr/>
            </a:lvl6pPr>
            <a:lvl7pPr indent="-304800" lvl="6" marL="3200400">
              <a:spcBef>
                <a:spcPts val="500"/>
              </a:spcBef>
              <a:spcAft>
                <a:spcPts val="0"/>
              </a:spcAft>
              <a:buSzPts val="1200"/>
              <a:buChar char="●"/>
              <a:defRPr/>
            </a:lvl7pPr>
            <a:lvl8pPr indent="-304800" lvl="7" marL="3657600">
              <a:spcBef>
                <a:spcPts val="500"/>
              </a:spcBef>
              <a:spcAft>
                <a:spcPts val="0"/>
              </a:spcAft>
              <a:buSzPts val="1200"/>
              <a:buChar char="○"/>
              <a:defRPr/>
            </a:lvl8pPr>
            <a:lvl9pPr indent="-304800" lvl="8" marL="4114800">
              <a:spcBef>
                <a:spcPts val="500"/>
              </a:spcBef>
              <a:spcAft>
                <a:spcPts val="500"/>
              </a:spcAft>
              <a:buSzPts val="1200"/>
              <a:buChar char="■"/>
              <a:defRPr/>
            </a:lvl9pPr>
          </a:lstStyle>
          <a:p/>
        </p:txBody>
      </p:sp>
      <p:sp>
        <p:nvSpPr>
          <p:cNvPr id="124" name="Google Shape;124;p17"/>
          <p:cNvSpPr txBox="1"/>
          <p:nvPr>
            <p:ph idx="12" type="sldNum"/>
          </p:nvPr>
        </p:nvSpPr>
        <p:spPr>
          <a:xfrm>
            <a:off x="8229600" y="4799170"/>
            <a:ext cx="457200" cy="273900"/>
          </a:xfrm>
          <a:prstGeom prst="rect">
            <a:avLst/>
          </a:prstGeom>
        </p:spPr>
        <p:txBody>
          <a:bodyPr anchorCtr="0" anchor="ctr" bIns="91425" lIns="91425" spcFirstLastPara="1" rIns="91425" wrap="square" tIns="91425">
            <a:noAutofit/>
          </a:bodyPr>
          <a:lstStyle>
            <a:lvl1pPr lvl="0" rtl="0" algn="r">
              <a:buNone/>
              <a:defRPr sz="800">
                <a:latin typeface="IBM Plex Sans"/>
                <a:ea typeface="IBM Plex Sans"/>
                <a:cs typeface="IBM Plex Sans"/>
                <a:sym typeface="IBM Plex Sans"/>
              </a:defRPr>
            </a:lvl1pPr>
            <a:lvl2pPr lvl="1" rtl="0" algn="r">
              <a:buNone/>
              <a:defRPr sz="800">
                <a:latin typeface="IBM Plex Sans"/>
                <a:ea typeface="IBM Plex Sans"/>
                <a:cs typeface="IBM Plex Sans"/>
                <a:sym typeface="IBM Plex Sans"/>
              </a:defRPr>
            </a:lvl2pPr>
            <a:lvl3pPr lvl="2" rtl="0" algn="r">
              <a:buNone/>
              <a:defRPr sz="800">
                <a:latin typeface="IBM Plex Sans"/>
                <a:ea typeface="IBM Plex Sans"/>
                <a:cs typeface="IBM Plex Sans"/>
                <a:sym typeface="IBM Plex Sans"/>
              </a:defRPr>
            </a:lvl3pPr>
            <a:lvl4pPr lvl="3" rtl="0" algn="r">
              <a:buNone/>
              <a:defRPr sz="800">
                <a:latin typeface="IBM Plex Sans"/>
                <a:ea typeface="IBM Plex Sans"/>
                <a:cs typeface="IBM Plex Sans"/>
                <a:sym typeface="IBM Plex Sans"/>
              </a:defRPr>
            </a:lvl4pPr>
            <a:lvl5pPr lvl="4" rtl="0" algn="r">
              <a:buNone/>
              <a:defRPr sz="800">
                <a:latin typeface="IBM Plex Sans"/>
                <a:ea typeface="IBM Plex Sans"/>
                <a:cs typeface="IBM Plex Sans"/>
                <a:sym typeface="IBM Plex Sans"/>
              </a:defRPr>
            </a:lvl5pPr>
            <a:lvl6pPr lvl="5" rtl="0" algn="r">
              <a:buNone/>
              <a:defRPr sz="800">
                <a:latin typeface="IBM Plex Sans"/>
                <a:ea typeface="IBM Plex Sans"/>
                <a:cs typeface="IBM Plex Sans"/>
                <a:sym typeface="IBM Plex Sans"/>
              </a:defRPr>
            </a:lvl6pPr>
            <a:lvl7pPr lvl="6" rtl="0" algn="r">
              <a:buNone/>
              <a:defRPr sz="800">
                <a:latin typeface="IBM Plex Sans"/>
                <a:ea typeface="IBM Plex Sans"/>
                <a:cs typeface="IBM Plex Sans"/>
                <a:sym typeface="IBM Plex Sans"/>
              </a:defRPr>
            </a:lvl7pPr>
            <a:lvl8pPr lvl="7" rtl="0" algn="r">
              <a:buNone/>
              <a:defRPr sz="800">
                <a:latin typeface="IBM Plex Sans"/>
                <a:ea typeface="IBM Plex Sans"/>
                <a:cs typeface="IBM Plex Sans"/>
                <a:sym typeface="IBM Plex Sans"/>
              </a:defRPr>
            </a:lvl8pPr>
            <a:lvl9pPr lvl="8" rtl="0" algn="r">
              <a:buNone/>
              <a:defRPr sz="800">
                <a:latin typeface="IBM Plex Sans"/>
                <a:ea typeface="IBM Plex Sans"/>
                <a:cs typeface="IBM Plex Sans"/>
                <a:sym typeface="IBM Plex Sans"/>
              </a:defRPr>
            </a:lvl9pPr>
          </a:lstStyle>
          <a:p>
            <a:pPr indent="0" lvl="0" marL="0" rtl="0" algn="r">
              <a:spcBef>
                <a:spcPts val="0"/>
              </a:spcBef>
              <a:spcAft>
                <a:spcPts val="0"/>
              </a:spcAft>
              <a:buNone/>
            </a:pPr>
            <a:fld id="{00000000-1234-1234-1234-123412341234}" type="slidenum">
              <a:rPr lang="en"/>
              <a:t>‹#›</a:t>
            </a:fld>
            <a:endParaRPr/>
          </a:p>
        </p:txBody>
      </p:sp>
      <p:sp>
        <p:nvSpPr>
          <p:cNvPr id="125" name="Google Shape;125;p17"/>
          <p:cNvSpPr/>
          <p:nvPr/>
        </p:nvSpPr>
        <p:spPr>
          <a:xfrm flipH="1">
            <a:off x="8686802" y="4860600"/>
            <a:ext cx="118500" cy="118500"/>
          </a:xfrm>
          <a:prstGeom prst="rect">
            <a:avLst/>
          </a:prstGeom>
          <a:solidFill>
            <a:schemeClr val="lt2"/>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Tree>
  </p:cSld>
  <p:clrMapOvr>
    <a:masterClrMapping/>
  </p:clrMapOvr>
  <p:extLst>
    <p:ext uri="{DCECCB84-F9BA-43D5-87BE-67443E8EF086}">
      <p15:sldGuideLst>
        <p15:guide id="1" pos="5544">
          <p15:clr>
            <a:srgbClr val="E46962"/>
          </p15:clr>
        </p15:guide>
      </p15:sldGuideLst>
    </p:ext>
  </p:extLst>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big ideas">
  <p:cSld name="CUSTOM_6_1">
    <p:spTree>
      <p:nvGrpSpPr>
        <p:cNvPr id="126" name="Shape 126"/>
        <p:cNvGrpSpPr/>
        <p:nvPr/>
      </p:nvGrpSpPr>
      <p:grpSpPr>
        <a:xfrm>
          <a:off x="0" y="0"/>
          <a:ext cx="0" cy="0"/>
          <a:chOff x="0" y="0"/>
          <a:chExt cx="0" cy="0"/>
        </a:xfrm>
      </p:grpSpPr>
      <p:sp>
        <p:nvSpPr>
          <p:cNvPr id="127" name="Google Shape;127;p18"/>
          <p:cNvSpPr txBox="1"/>
          <p:nvPr>
            <p:ph type="title"/>
          </p:nvPr>
        </p:nvSpPr>
        <p:spPr>
          <a:xfrm>
            <a:off x="342900" y="457200"/>
            <a:ext cx="8458200" cy="1581600"/>
          </a:xfrm>
          <a:prstGeom prst="rect">
            <a:avLst/>
          </a:prstGeom>
        </p:spPr>
        <p:txBody>
          <a:bodyPr anchorCtr="0" anchor="ctr" bIns="91425" lIns="91425" spcFirstLastPara="1" rIns="91425" wrap="square" tIns="91425">
            <a:noAutofit/>
          </a:bodyPr>
          <a:lstStyle>
            <a:lvl1pPr lvl="0">
              <a:spcBef>
                <a:spcPts val="0"/>
              </a:spcBef>
              <a:spcAft>
                <a:spcPts val="0"/>
              </a:spcAft>
              <a:buSzPts val="4200"/>
              <a:buNone/>
              <a:defRPr/>
            </a:lvl1pPr>
            <a:lvl2pPr lvl="1">
              <a:spcBef>
                <a:spcPts val="0"/>
              </a:spcBef>
              <a:spcAft>
                <a:spcPts val="0"/>
              </a:spcAft>
              <a:buSzPts val="4200"/>
              <a:buNone/>
              <a:defRPr/>
            </a:lvl2pPr>
            <a:lvl3pPr lvl="2">
              <a:spcBef>
                <a:spcPts val="0"/>
              </a:spcBef>
              <a:spcAft>
                <a:spcPts val="0"/>
              </a:spcAft>
              <a:buSzPts val="4200"/>
              <a:buNone/>
              <a:defRPr/>
            </a:lvl3pPr>
            <a:lvl4pPr lvl="3">
              <a:spcBef>
                <a:spcPts val="0"/>
              </a:spcBef>
              <a:spcAft>
                <a:spcPts val="0"/>
              </a:spcAft>
              <a:buSzPts val="4200"/>
              <a:buNone/>
              <a:defRPr/>
            </a:lvl4pPr>
            <a:lvl5pPr lvl="4">
              <a:spcBef>
                <a:spcPts val="0"/>
              </a:spcBef>
              <a:spcAft>
                <a:spcPts val="0"/>
              </a:spcAft>
              <a:buSzPts val="4200"/>
              <a:buNone/>
              <a:defRPr/>
            </a:lvl5pPr>
            <a:lvl6pPr lvl="5">
              <a:spcBef>
                <a:spcPts val="0"/>
              </a:spcBef>
              <a:spcAft>
                <a:spcPts val="0"/>
              </a:spcAft>
              <a:buSzPts val="4200"/>
              <a:buNone/>
              <a:defRPr/>
            </a:lvl6pPr>
            <a:lvl7pPr lvl="6">
              <a:spcBef>
                <a:spcPts val="0"/>
              </a:spcBef>
              <a:spcAft>
                <a:spcPts val="0"/>
              </a:spcAft>
              <a:buSzPts val="4200"/>
              <a:buNone/>
              <a:defRPr/>
            </a:lvl7pPr>
            <a:lvl8pPr lvl="7">
              <a:spcBef>
                <a:spcPts val="0"/>
              </a:spcBef>
              <a:spcAft>
                <a:spcPts val="0"/>
              </a:spcAft>
              <a:buSzPts val="4200"/>
              <a:buNone/>
              <a:defRPr/>
            </a:lvl8pPr>
            <a:lvl9pPr lvl="8">
              <a:spcBef>
                <a:spcPts val="0"/>
              </a:spcBef>
              <a:spcAft>
                <a:spcPts val="0"/>
              </a:spcAft>
              <a:buSzPts val="4200"/>
              <a:buNone/>
              <a:defRPr/>
            </a:lvl9pPr>
          </a:lstStyle>
          <a:p/>
        </p:txBody>
      </p:sp>
      <p:cxnSp>
        <p:nvCxnSpPr>
          <p:cNvPr id="128" name="Google Shape;128;p18"/>
          <p:cNvCxnSpPr/>
          <p:nvPr/>
        </p:nvCxnSpPr>
        <p:spPr>
          <a:xfrm>
            <a:off x="342977" y="460693"/>
            <a:ext cx="8471100" cy="0"/>
          </a:xfrm>
          <a:prstGeom prst="straightConnector1">
            <a:avLst/>
          </a:prstGeom>
          <a:noFill/>
          <a:ln cap="flat" cmpd="sng" w="9525">
            <a:solidFill>
              <a:schemeClr val="dk1"/>
            </a:solidFill>
            <a:prstDash val="solid"/>
            <a:round/>
            <a:headEnd len="med" w="med" type="none"/>
            <a:tailEnd len="med" w="med" type="none"/>
          </a:ln>
        </p:spPr>
      </p:cxnSp>
      <p:cxnSp>
        <p:nvCxnSpPr>
          <p:cNvPr id="129" name="Google Shape;129;p18"/>
          <p:cNvCxnSpPr/>
          <p:nvPr/>
        </p:nvCxnSpPr>
        <p:spPr>
          <a:xfrm>
            <a:off x="342977" y="2038918"/>
            <a:ext cx="8471100" cy="0"/>
          </a:xfrm>
          <a:prstGeom prst="straightConnector1">
            <a:avLst/>
          </a:prstGeom>
          <a:noFill/>
          <a:ln cap="flat" cmpd="sng" w="9525">
            <a:solidFill>
              <a:schemeClr val="dk1"/>
            </a:solidFill>
            <a:prstDash val="solid"/>
            <a:round/>
            <a:headEnd len="med" w="med" type="none"/>
            <a:tailEnd len="med" w="med" type="none"/>
          </a:ln>
        </p:spPr>
      </p:cxnSp>
      <p:sp>
        <p:nvSpPr>
          <p:cNvPr id="130" name="Google Shape;130;p18"/>
          <p:cNvSpPr/>
          <p:nvPr/>
        </p:nvSpPr>
        <p:spPr>
          <a:xfrm>
            <a:off x="453727" y="2387675"/>
            <a:ext cx="132900" cy="132900"/>
          </a:xfrm>
          <a:prstGeom prst="rect">
            <a:avLst/>
          </a:prstGeom>
          <a:solidFill>
            <a:schemeClr val="lt2"/>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131" name="Google Shape;131;p18"/>
          <p:cNvSpPr txBox="1"/>
          <p:nvPr>
            <p:ph idx="1" type="subTitle"/>
          </p:nvPr>
        </p:nvSpPr>
        <p:spPr>
          <a:xfrm>
            <a:off x="645275" y="2291984"/>
            <a:ext cx="3621300" cy="259200"/>
          </a:xfrm>
          <a:prstGeom prst="rect">
            <a:avLst/>
          </a:prstGeom>
        </p:spPr>
        <p:txBody>
          <a:bodyPr anchorCtr="0" anchor="t" bIns="91425" lIns="91425" spcFirstLastPara="1" rIns="91425" wrap="square" tIns="91425">
            <a:noAutofit/>
          </a:bodyPr>
          <a:lstStyle>
            <a:lvl1pPr lvl="0">
              <a:spcBef>
                <a:spcPts val="0"/>
              </a:spcBef>
              <a:spcAft>
                <a:spcPts val="0"/>
              </a:spcAft>
              <a:buSzPts val="1000"/>
              <a:buFont typeface="IBM Plex Mono Medium"/>
              <a:buNone/>
              <a:defRPr/>
            </a:lvl1pPr>
            <a:lvl2pPr lvl="1">
              <a:spcBef>
                <a:spcPts val="400"/>
              </a:spcBef>
              <a:spcAft>
                <a:spcPts val="0"/>
              </a:spcAft>
              <a:buSzPts val="1000"/>
              <a:buFont typeface="IBM Plex Mono Medium"/>
              <a:buNone/>
              <a:defRPr/>
            </a:lvl2pPr>
            <a:lvl3pPr lvl="2">
              <a:spcBef>
                <a:spcPts val="400"/>
              </a:spcBef>
              <a:spcAft>
                <a:spcPts val="0"/>
              </a:spcAft>
              <a:buSzPts val="1000"/>
              <a:buFont typeface="IBM Plex Mono Medium"/>
              <a:buNone/>
              <a:defRPr/>
            </a:lvl3pPr>
            <a:lvl4pPr lvl="3">
              <a:spcBef>
                <a:spcPts val="400"/>
              </a:spcBef>
              <a:spcAft>
                <a:spcPts val="0"/>
              </a:spcAft>
              <a:buSzPts val="1000"/>
              <a:buFont typeface="IBM Plex Mono Medium"/>
              <a:buNone/>
              <a:defRPr/>
            </a:lvl4pPr>
            <a:lvl5pPr lvl="4">
              <a:spcBef>
                <a:spcPts val="400"/>
              </a:spcBef>
              <a:spcAft>
                <a:spcPts val="0"/>
              </a:spcAft>
              <a:buSzPts val="1000"/>
              <a:buFont typeface="IBM Plex Mono Medium"/>
              <a:buNone/>
              <a:defRPr/>
            </a:lvl5pPr>
            <a:lvl6pPr lvl="5">
              <a:spcBef>
                <a:spcPts val="400"/>
              </a:spcBef>
              <a:spcAft>
                <a:spcPts val="0"/>
              </a:spcAft>
              <a:buSzPts val="1000"/>
              <a:buFont typeface="IBM Plex Mono Medium"/>
              <a:buNone/>
              <a:defRPr/>
            </a:lvl6pPr>
            <a:lvl7pPr lvl="6">
              <a:spcBef>
                <a:spcPts val="400"/>
              </a:spcBef>
              <a:spcAft>
                <a:spcPts val="0"/>
              </a:spcAft>
              <a:buSzPts val="1000"/>
              <a:buFont typeface="IBM Plex Mono Medium"/>
              <a:buNone/>
              <a:defRPr/>
            </a:lvl7pPr>
            <a:lvl8pPr lvl="7">
              <a:spcBef>
                <a:spcPts val="400"/>
              </a:spcBef>
              <a:spcAft>
                <a:spcPts val="0"/>
              </a:spcAft>
              <a:buSzPts val="1000"/>
              <a:buFont typeface="IBM Plex Mono Medium"/>
              <a:buNone/>
              <a:defRPr/>
            </a:lvl8pPr>
            <a:lvl9pPr lvl="8">
              <a:spcBef>
                <a:spcPts val="400"/>
              </a:spcBef>
              <a:spcAft>
                <a:spcPts val="400"/>
              </a:spcAft>
              <a:buSzPts val="1000"/>
              <a:buFont typeface="IBM Plex Mono Medium"/>
              <a:buNone/>
              <a:defRPr/>
            </a:lvl9pPr>
          </a:lstStyle>
          <a:p/>
        </p:txBody>
      </p:sp>
      <p:sp>
        <p:nvSpPr>
          <p:cNvPr id="132" name="Google Shape;132;p18"/>
          <p:cNvSpPr txBox="1"/>
          <p:nvPr>
            <p:ph idx="2" type="body"/>
          </p:nvPr>
        </p:nvSpPr>
        <p:spPr>
          <a:xfrm>
            <a:off x="342975" y="2710450"/>
            <a:ext cx="3923700" cy="1734600"/>
          </a:xfrm>
          <a:prstGeom prst="rect">
            <a:avLst/>
          </a:prstGeom>
        </p:spPr>
        <p:txBody>
          <a:bodyPr anchorCtr="0" anchor="t" bIns="91425" lIns="91425" spcFirstLastPara="1" rIns="91425" wrap="square" tIns="91425">
            <a:noAutofit/>
          </a:bodyPr>
          <a:lstStyle>
            <a:lvl1pPr indent="-304800" lvl="0" marL="457200">
              <a:spcBef>
                <a:spcPts val="0"/>
              </a:spcBef>
              <a:spcAft>
                <a:spcPts val="0"/>
              </a:spcAft>
              <a:buSzPts val="1200"/>
              <a:buChar char="●"/>
              <a:defRPr/>
            </a:lvl1pPr>
            <a:lvl2pPr indent="-304800" lvl="1" marL="914400">
              <a:spcBef>
                <a:spcPts val="500"/>
              </a:spcBef>
              <a:spcAft>
                <a:spcPts val="0"/>
              </a:spcAft>
              <a:buSzPts val="1200"/>
              <a:buChar char="○"/>
              <a:defRPr/>
            </a:lvl2pPr>
            <a:lvl3pPr indent="-304800" lvl="2" marL="1371600">
              <a:spcBef>
                <a:spcPts val="500"/>
              </a:spcBef>
              <a:spcAft>
                <a:spcPts val="0"/>
              </a:spcAft>
              <a:buSzPts val="1200"/>
              <a:buChar char="■"/>
              <a:defRPr/>
            </a:lvl3pPr>
            <a:lvl4pPr indent="-304800" lvl="3" marL="1828800">
              <a:spcBef>
                <a:spcPts val="500"/>
              </a:spcBef>
              <a:spcAft>
                <a:spcPts val="0"/>
              </a:spcAft>
              <a:buSzPts val="1200"/>
              <a:buChar char="●"/>
              <a:defRPr/>
            </a:lvl4pPr>
            <a:lvl5pPr indent="-304800" lvl="4" marL="2286000">
              <a:spcBef>
                <a:spcPts val="500"/>
              </a:spcBef>
              <a:spcAft>
                <a:spcPts val="0"/>
              </a:spcAft>
              <a:buSzPts val="1200"/>
              <a:buChar char="○"/>
              <a:defRPr/>
            </a:lvl5pPr>
            <a:lvl6pPr indent="-304800" lvl="5" marL="2743200">
              <a:spcBef>
                <a:spcPts val="500"/>
              </a:spcBef>
              <a:spcAft>
                <a:spcPts val="0"/>
              </a:spcAft>
              <a:buSzPts val="1200"/>
              <a:buChar char="■"/>
              <a:defRPr/>
            </a:lvl6pPr>
            <a:lvl7pPr indent="-304800" lvl="6" marL="3200400">
              <a:spcBef>
                <a:spcPts val="500"/>
              </a:spcBef>
              <a:spcAft>
                <a:spcPts val="0"/>
              </a:spcAft>
              <a:buSzPts val="1200"/>
              <a:buChar char="●"/>
              <a:defRPr/>
            </a:lvl7pPr>
            <a:lvl8pPr indent="-304800" lvl="7" marL="3657600">
              <a:spcBef>
                <a:spcPts val="500"/>
              </a:spcBef>
              <a:spcAft>
                <a:spcPts val="0"/>
              </a:spcAft>
              <a:buSzPts val="1200"/>
              <a:buChar char="○"/>
              <a:defRPr/>
            </a:lvl8pPr>
            <a:lvl9pPr indent="-304800" lvl="8" marL="4114800">
              <a:spcBef>
                <a:spcPts val="500"/>
              </a:spcBef>
              <a:spcAft>
                <a:spcPts val="500"/>
              </a:spcAft>
              <a:buSzPts val="1200"/>
              <a:buChar char="■"/>
              <a:defRPr/>
            </a:lvl9pPr>
          </a:lstStyle>
          <a:p/>
        </p:txBody>
      </p:sp>
      <p:cxnSp>
        <p:nvCxnSpPr>
          <p:cNvPr id="133" name="Google Shape;133;p18"/>
          <p:cNvCxnSpPr/>
          <p:nvPr/>
        </p:nvCxnSpPr>
        <p:spPr>
          <a:xfrm>
            <a:off x="342977" y="4568993"/>
            <a:ext cx="8471100" cy="0"/>
          </a:xfrm>
          <a:prstGeom prst="straightConnector1">
            <a:avLst/>
          </a:prstGeom>
          <a:noFill/>
          <a:ln cap="flat" cmpd="sng" w="9525">
            <a:solidFill>
              <a:schemeClr val="dk1"/>
            </a:solidFill>
            <a:prstDash val="solid"/>
            <a:round/>
            <a:headEnd len="med" w="med" type="none"/>
            <a:tailEnd len="med" w="med" type="none"/>
          </a:ln>
        </p:spPr>
      </p:cxnSp>
      <p:sp>
        <p:nvSpPr>
          <p:cNvPr id="134" name="Google Shape;134;p18"/>
          <p:cNvSpPr/>
          <p:nvPr/>
        </p:nvSpPr>
        <p:spPr>
          <a:xfrm>
            <a:off x="4689277" y="2387675"/>
            <a:ext cx="132900" cy="132900"/>
          </a:xfrm>
          <a:prstGeom prst="rect">
            <a:avLst/>
          </a:prstGeom>
          <a:solidFill>
            <a:schemeClr val="lt2"/>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135" name="Google Shape;135;p18"/>
          <p:cNvSpPr txBox="1"/>
          <p:nvPr>
            <p:ph idx="3" type="subTitle"/>
          </p:nvPr>
        </p:nvSpPr>
        <p:spPr>
          <a:xfrm>
            <a:off x="4880825" y="2291984"/>
            <a:ext cx="3621300" cy="259200"/>
          </a:xfrm>
          <a:prstGeom prst="rect">
            <a:avLst/>
          </a:prstGeom>
        </p:spPr>
        <p:txBody>
          <a:bodyPr anchorCtr="0" anchor="t" bIns="91425" lIns="91425" spcFirstLastPara="1" rIns="91425" wrap="square" tIns="91425">
            <a:noAutofit/>
          </a:bodyPr>
          <a:lstStyle>
            <a:lvl1pPr lvl="0">
              <a:spcBef>
                <a:spcPts val="0"/>
              </a:spcBef>
              <a:spcAft>
                <a:spcPts val="0"/>
              </a:spcAft>
              <a:buSzPts val="1000"/>
              <a:buFont typeface="IBM Plex Mono Medium"/>
              <a:buNone/>
              <a:defRPr/>
            </a:lvl1pPr>
            <a:lvl2pPr lvl="1">
              <a:spcBef>
                <a:spcPts val="400"/>
              </a:spcBef>
              <a:spcAft>
                <a:spcPts val="0"/>
              </a:spcAft>
              <a:buSzPts val="1000"/>
              <a:buFont typeface="IBM Plex Mono Medium"/>
              <a:buNone/>
              <a:defRPr/>
            </a:lvl2pPr>
            <a:lvl3pPr lvl="2">
              <a:spcBef>
                <a:spcPts val="400"/>
              </a:spcBef>
              <a:spcAft>
                <a:spcPts val="0"/>
              </a:spcAft>
              <a:buSzPts val="1000"/>
              <a:buFont typeface="IBM Plex Mono Medium"/>
              <a:buNone/>
              <a:defRPr/>
            </a:lvl3pPr>
            <a:lvl4pPr lvl="3">
              <a:spcBef>
                <a:spcPts val="400"/>
              </a:spcBef>
              <a:spcAft>
                <a:spcPts val="0"/>
              </a:spcAft>
              <a:buSzPts val="1000"/>
              <a:buFont typeface="IBM Plex Mono Medium"/>
              <a:buNone/>
              <a:defRPr/>
            </a:lvl4pPr>
            <a:lvl5pPr lvl="4">
              <a:spcBef>
                <a:spcPts val="400"/>
              </a:spcBef>
              <a:spcAft>
                <a:spcPts val="0"/>
              </a:spcAft>
              <a:buSzPts val="1000"/>
              <a:buFont typeface="IBM Plex Mono Medium"/>
              <a:buNone/>
              <a:defRPr/>
            </a:lvl5pPr>
            <a:lvl6pPr lvl="5">
              <a:spcBef>
                <a:spcPts val="400"/>
              </a:spcBef>
              <a:spcAft>
                <a:spcPts val="0"/>
              </a:spcAft>
              <a:buSzPts val="1000"/>
              <a:buFont typeface="IBM Plex Mono Medium"/>
              <a:buNone/>
              <a:defRPr/>
            </a:lvl6pPr>
            <a:lvl7pPr lvl="6">
              <a:spcBef>
                <a:spcPts val="400"/>
              </a:spcBef>
              <a:spcAft>
                <a:spcPts val="0"/>
              </a:spcAft>
              <a:buSzPts val="1000"/>
              <a:buFont typeface="IBM Plex Mono Medium"/>
              <a:buNone/>
              <a:defRPr/>
            </a:lvl7pPr>
            <a:lvl8pPr lvl="7">
              <a:spcBef>
                <a:spcPts val="400"/>
              </a:spcBef>
              <a:spcAft>
                <a:spcPts val="0"/>
              </a:spcAft>
              <a:buSzPts val="1000"/>
              <a:buFont typeface="IBM Plex Mono Medium"/>
              <a:buNone/>
              <a:defRPr/>
            </a:lvl8pPr>
            <a:lvl9pPr lvl="8">
              <a:spcBef>
                <a:spcPts val="400"/>
              </a:spcBef>
              <a:spcAft>
                <a:spcPts val="400"/>
              </a:spcAft>
              <a:buSzPts val="1000"/>
              <a:buFont typeface="IBM Plex Mono Medium"/>
              <a:buNone/>
              <a:defRPr/>
            </a:lvl9pPr>
          </a:lstStyle>
          <a:p/>
        </p:txBody>
      </p:sp>
      <p:sp>
        <p:nvSpPr>
          <p:cNvPr id="136" name="Google Shape;136;p18"/>
          <p:cNvSpPr txBox="1"/>
          <p:nvPr>
            <p:ph idx="4" type="body"/>
          </p:nvPr>
        </p:nvSpPr>
        <p:spPr>
          <a:xfrm>
            <a:off x="4578525" y="2710450"/>
            <a:ext cx="3923700" cy="1734600"/>
          </a:xfrm>
          <a:prstGeom prst="rect">
            <a:avLst/>
          </a:prstGeom>
        </p:spPr>
        <p:txBody>
          <a:bodyPr anchorCtr="0" anchor="t" bIns="91425" lIns="91425" spcFirstLastPara="1" rIns="91425" wrap="square" tIns="91425">
            <a:noAutofit/>
          </a:bodyPr>
          <a:lstStyle>
            <a:lvl1pPr indent="-304800" lvl="0" marL="457200">
              <a:spcBef>
                <a:spcPts val="0"/>
              </a:spcBef>
              <a:spcAft>
                <a:spcPts val="0"/>
              </a:spcAft>
              <a:buSzPts val="1200"/>
              <a:buChar char="●"/>
              <a:defRPr/>
            </a:lvl1pPr>
            <a:lvl2pPr indent="-304800" lvl="1" marL="914400">
              <a:spcBef>
                <a:spcPts val="500"/>
              </a:spcBef>
              <a:spcAft>
                <a:spcPts val="0"/>
              </a:spcAft>
              <a:buSzPts val="1200"/>
              <a:buChar char="○"/>
              <a:defRPr/>
            </a:lvl2pPr>
            <a:lvl3pPr indent="-304800" lvl="2" marL="1371600">
              <a:spcBef>
                <a:spcPts val="500"/>
              </a:spcBef>
              <a:spcAft>
                <a:spcPts val="0"/>
              </a:spcAft>
              <a:buSzPts val="1200"/>
              <a:buChar char="■"/>
              <a:defRPr/>
            </a:lvl3pPr>
            <a:lvl4pPr indent="-304800" lvl="3" marL="1828800">
              <a:spcBef>
                <a:spcPts val="500"/>
              </a:spcBef>
              <a:spcAft>
                <a:spcPts val="0"/>
              </a:spcAft>
              <a:buSzPts val="1200"/>
              <a:buChar char="●"/>
              <a:defRPr/>
            </a:lvl4pPr>
            <a:lvl5pPr indent="-304800" lvl="4" marL="2286000">
              <a:spcBef>
                <a:spcPts val="500"/>
              </a:spcBef>
              <a:spcAft>
                <a:spcPts val="0"/>
              </a:spcAft>
              <a:buSzPts val="1200"/>
              <a:buChar char="○"/>
              <a:defRPr/>
            </a:lvl5pPr>
            <a:lvl6pPr indent="-304800" lvl="5" marL="2743200">
              <a:spcBef>
                <a:spcPts val="500"/>
              </a:spcBef>
              <a:spcAft>
                <a:spcPts val="0"/>
              </a:spcAft>
              <a:buSzPts val="1200"/>
              <a:buChar char="■"/>
              <a:defRPr/>
            </a:lvl6pPr>
            <a:lvl7pPr indent="-304800" lvl="6" marL="3200400">
              <a:spcBef>
                <a:spcPts val="500"/>
              </a:spcBef>
              <a:spcAft>
                <a:spcPts val="0"/>
              </a:spcAft>
              <a:buSzPts val="1200"/>
              <a:buChar char="●"/>
              <a:defRPr/>
            </a:lvl7pPr>
            <a:lvl8pPr indent="-304800" lvl="7" marL="3657600">
              <a:spcBef>
                <a:spcPts val="500"/>
              </a:spcBef>
              <a:spcAft>
                <a:spcPts val="0"/>
              </a:spcAft>
              <a:buSzPts val="1200"/>
              <a:buChar char="○"/>
              <a:defRPr/>
            </a:lvl8pPr>
            <a:lvl9pPr indent="-304800" lvl="8" marL="4114800">
              <a:spcBef>
                <a:spcPts val="500"/>
              </a:spcBef>
              <a:spcAft>
                <a:spcPts val="500"/>
              </a:spcAft>
              <a:buSzPts val="1200"/>
              <a:buChar char="■"/>
              <a:defRPr/>
            </a:lvl9pPr>
          </a:lstStyle>
          <a:p/>
        </p:txBody>
      </p:sp>
      <p:sp>
        <p:nvSpPr>
          <p:cNvPr id="137" name="Google Shape;137;p18"/>
          <p:cNvSpPr txBox="1"/>
          <p:nvPr>
            <p:ph idx="12" type="sldNum"/>
          </p:nvPr>
        </p:nvSpPr>
        <p:spPr>
          <a:xfrm>
            <a:off x="8229600" y="4799170"/>
            <a:ext cx="457200" cy="273900"/>
          </a:xfrm>
          <a:prstGeom prst="rect">
            <a:avLst/>
          </a:prstGeom>
        </p:spPr>
        <p:txBody>
          <a:bodyPr anchorCtr="0" anchor="ctr" bIns="91425" lIns="91425" spcFirstLastPara="1" rIns="91425" wrap="square" tIns="91425">
            <a:noAutofit/>
          </a:bodyPr>
          <a:lstStyle>
            <a:lvl1pPr lvl="0" rtl="0" algn="r">
              <a:buNone/>
              <a:defRPr sz="800">
                <a:latin typeface="IBM Plex Sans"/>
                <a:ea typeface="IBM Plex Sans"/>
                <a:cs typeface="IBM Plex Sans"/>
                <a:sym typeface="IBM Plex Sans"/>
              </a:defRPr>
            </a:lvl1pPr>
            <a:lvl2pPr lvl="1" rtl="0" algn="r">
              <a:buNone/>
              <a:defRPr sz="800">
                <a:latin typeface="IBM Plex Sans"/>
                <a:ea typeface="IBM Plex Sans"/>
                <a:cs typeface="IBM Plex Sans"/>
                <a:sym typeface="IBM Plex Sans"/>
              </a:defRPr>
            </a:lvl2pPr>
            <a:lvl3pPr lvl="2" rtl="0" algn="r">
              <a:buNone/>
              <a:defRPr sz="800">
                <a:latin typeface="IBM Plex Sans"/>
                <a:ea typeface="IBM Plex Sans"/>
                <a:cs typeface="IBM Plex Sans"/>
                <a:sym typeface="IBM Plex Sans"/>
              </a:defRPr>
            </a:lvl3pPr>
            <a:lvl4pPr lvl="3" rtl="0" algn="r">
              <a:buNone/>
              <a:defRPr sz="800">
                <a:latin typeface="IBM Plex Sans"/>
                <a:ea typeface="IBM Plex Sans"/>
                <a:cs typeface="IBM Plex Sans"/>
                <a:sym typeface="IBM Plex Sans"/>
              </a:defRPr>
            </a:lvl4pPr>
            <a:lvl5pPr lvl="4" rtl="0" algn="r">
              <a:buNone/>
              <a:defRPr sz="800">
                <a:latin typeface="IBM Plex Sans"/>
                <a:ea typeface="IBM Plex Sans"/>
                <a:cs typeface="IBM Plex Sans"/>
                <a:sym typeface="IBM Plex Sans"/>
              </a:defRPr>
            </a:lvl5pPr>
            <a:lvl6pPr lvl="5" rtl="0" algn="r">
              <a:buNone/>
              <a:defRPr sz="800">
                <a:latin typeface="IBM Plex Sans"/>
                <a:ea typeface="IBM Plex Sans"/>
                <a:cs typeface="IBM Plex Sans"/>
                <a:sym typeface="IBM Plex Sans"/>
              </a:defRPr>
            </a:lvl6pPr>
            <a:lvl7pPr lvl="6" rtl="0" algn="r">
              <a:buNone/>
              <a:defRPr sz="800">
                <a:latin typeface="IBM Plex Sans"/>
                <a:ea typeface="IBM Plex Sans"/>
                <a:cs typeface="IBM Plex Sans"/>
                <a:sym typeface="IBM Plex Sans"/>
              </a:defRPr>
            </a:lvl7pPr>
            <a:lvl8pPr lvl="7" rtl="0" algn="r">
              <a:buNone/>
              <a:defRPr sz="800">
                <a:latin typeface="IBM Plex Sans"/>
                <a:ea typeface="IBM Plex Sans"/>
                <a:cs typeface="IBM Plex Sans"/>
                <a:sym typeface="IBM Plex Sans"/>
              </a:defRPr>
            </a:lvl8pPr>
            <a:lvl9pPr lvl="8" rtl="0" algn="r">
              <a:buNone/>
              <a:defRPr sz="800">
                <a:latin typeface="IBM Plex Sans"/>
                <a:ea typeface="IBM Plex Sans"/>
                <a:cs typeface="IBM Plex Sans"/>
                <a:sym typeface="IBM Plex Sans"/>
              </a:defRPr>
            </a:lvl9pPr>
          </a:lstStyle>
          <a:p>
            <a:pPr indent="0" lvl="0" marL="0" rtl="0" algn="r">
              <a:spcBef>
                <a:spcPts val="0"/>
              </a:spcBef>
              <a:spcAft>
                <a:spcPts val="0"/>
              </a:spcAft>
              <a:buNone/>
            </a:pPr>
            <a:fld id="{00000000-1234-1234-1234-123412341234}" type="slidenum">
              <a:rPr lang="en"/>
              <a:t>‹#›</a:t>
            </a:fld>
            <a:endParaRPr/>
          </a:p>
        </p:txBody>
      </p:sp>
      <p:sp>
        <p:nvSpPr>
          <p:cNvPr id="138" name="Google Shape;138;p18"/>
          <p:cNvSpPr/>
          <p:nvPr/>
        </p:nvSpPr>
        <p:spPr>
          <a:xfrm flipH="1">
            <a:off x="8686802" y="4860600"/>
            <a:ext cx="118500" cy="118500"/>
          </a:xfrm>
          <a:prstGeom prst="rect">
            <a:avLst/>
          </a:prstGeom>
          <a:solidFill>
            <a:schemeClr val="lt2"/>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Tree>
  </p:cSld>
  <p:clrMapOvr>
    <a:masterClrMapping/>
  </p:clrMapOvr>
  <p:extLst>
    <p:ext uri="{DCECCB84-F9BA-43D5-87BE-67443E8EF086}">
      <p15:sldGuideLst>
        <p15:guide id="1" pos="5544">
          <p15:clr>
            <a:srgbClr val="E46962"/>
          </p15:clr>
        </p15:guide>
      </p15:sldGuideLst>
    </p:ext>
  </p:extLst>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Four big ideas">
  <p:cSld name="CUSTOM_6_1_1">
    <p:spTree>
      <p:nvGrpSpPr>
        <p:cNvPr id="139" name="Shape 139"/>
        <p:cNvGrpSpPr/>
        <p:nvPr/>
      </p:nvGrpSpPr>
      <p:grpSpPr>
        <a:xfrm>
          <a:off x="0" y="0"/>
          <a:ext cx="0" cy="0"/>
          <a:chOff x="0" y="0"/>
          <a:chExt cx="0" cy="0"/>
        </a:xfrm>
      </p:grpSpPr>
      <p:sp>
        <p:nvSpPr>
          <p:cNvPr id="140" name="Google Shape;140;p19"/>
          <p:cNvSpPr txBox="1"/>
          <p:nvPr>
            <p:ph idx="1" type="body"/>
          </p:nvPr>
        </p:nvSpPr>
        <p:spPr>
          <a:xfrm>
            <a:off x="6696350" y="2710450"/>
            <a:ext cx="1889700" cy="1734600"/>
          </a:xfrm>
          <a:prstGeom prst="rect">
            <a:avLst/>
          </a:prstGeom>
        </p:spPr>
        <p:txBody>
          <a:bodyPr anchorCtr="0" anchor="t" bIns="91425" lIns="91425" spcFirstLastPara="1" rIns="91425" wrap="square" tIns="91425">
            <a:noAutofit/>
          </a:bodyPr>
          <a:lstStyle>
            <a:lvl1pPr indent="-304800" lvl="0" marL="457200">
              <a:spcBef>
                <a:spcPts val="0"/>
              </a:spcBef>
              <a:spcAft>
                <a:spcPts val="0"/>
              </a:spcAft>
              <a:buSzPts val="1200"/>
              <a:buChar char="●"/>
              <a:defRPr/>
            </a:lvl1pPr>
            <a:lvl2pPr indent="-304800" lvl="1" marL="914400">
              <a:spcBef>
                <a:spcPts val="500"/>
              </a:spcBef>
              <a:spcAft>
                <a:spcPts val="0"/>
              </a:spcAft>
              <a:buSzPts val="1200"/>
              <a:buChar char="○"/>
              <a:defRPr/>
            </a:lvl2pPr>
            <a:lvl3pPr indent="-304800" lvl="2" marL="1371600">
              <a:spcBef>
                <a:spcPts val="500"/>
              </a:spcBef>
              <a:spcAft>
                <a:spcPts val="0"/>
              </a:spcAft>
              <a:buSzPts val="1200"/>
              <a:buChar char="■"/>
              <a:defRPr/>
            </a:lvl3pPr>
            <a:lvl4pPr indent="-304800" lvl="3" marL="1828800">
              <a:spcBef>
                <a:spcPts val="500"/>
              </a:spcBef>
              <a:spcAft>
                <a:spcPts val="0"/>
              </a:spcAft>
              <a:buSzPts val="1200"/>
              <a:buChar char="●"/>
              <a:defRPr/>
            </a:lvl4pPr>
            <a:lvl5pPr indent="-304800" lvl="4" marL="2286000">
              <a:spcBef>
                <a:spcPts val="500"/>
              </a:spcBef>
              <a:spcAft>
                <a:spcPts val="0"/>
              </a:spcAft>
              <a:buSzPts val="1200"/>
              <a:buChar char="○"/>
              <a:defRPr/>
            </a:lvl5pPr>
            <a:lvl6pPr indent="-304800" lvl="5" marL="2743200">
              <a:spcBef>
                <a:spcPts val="500"/>
              </a:spcBef>
              <a:spcAft>
                <a:spcPts val="0"/>
              </a:spcAft>
              <a:buSzPts val="1200"/>
              <a:buChar char="■"/>
              <a:defRPr/>
            </a:lvl6pPr>
            <a:lvl7pPr indent="-304800" lvl="6" marL="3200400">
              <a:spcBef>
                <a:spcPts val="500"/>
              </a:spcBef>
              <a:spcAft>
                <a:spcPts val="0"/>
              </a:spcAft>
              <a:buSzPts val="1200"/>
              <a:buChar char="●"/>
              <a:defRPr/>
            </a:lvl7pPr>
            <a:lvl8pPr indent="-304800" lvl="7" marL="3657600">
              <a:spcBef>
                <a:spcPts val="500"/>
              </a:spcBef>
              <a:spcAft>
                <a:spcPts val="0"/>
              </a:spcAft>
              <a:buSzPts val="1200"/>
              <a:buChar char="○"/>
              <a:defRPr/>
            </a:lvl8pPr>
            <a:lvl9pPr indent="-304800" lvl="8" marL="4114800">
              <a:spcBef>
                <a:spcPts val="500"/>
              </a:spcBef>
              <a:spcAft>
                <a:spcPts val="500"/>
              </a:spcAft>
              <a:buSzPts val="1200"/>
              <a:buChar char="■"/>
              <a:defRPr/>
            </a:lvl9pPr>
          </a:lstStyle>
          <a:p/>
        </p:txBody>
      </p:sp>
      <p:sp>
        <p:nvSpPr>
          <p:cNvPr id="141" name="Google Shape;141;p19"/>
          <p:cNvSpPr txBox="1"/>
          <p:nvPr>
            <p:ph type="title"/>
          </p:nvPr>
        </p:nvSpPr>
        <p:spPr>
          <a:xfrm>
            <a:off x="342900" y="457200"/>
            <a:ext cx="8458200" cy="1581600"/>
          </a:xfrm>
          <a:prstGeom prst="rect">
            <a:avLst/>
          </a:prstGeom>
        </p:spPr>
        <p:txBody>
          <a:bodyPr anchorCtr="0" anchor="ctr" bIns="91425" lIns="91425" spcFirstLastPara="1" rIns="91425" wrap="square" tIns="91425">
            <a:noAutofit/>
          </a:bodyPr>
          <a:lstStyle>
            <a:lvl1pPr lvl="0">
              <a:spcBef>
                <a:spcPts val="0"/>
              </a:spcBef>
              <a:spcAft>
                <a:spcPts val="0"/>
              </a:spcAft>
              <a:buSzPts val="4200"/>
              <a:buNone/>
              <a:defRPr/>
            </a:lvl1pPr>
            <a:lvl2pPr lvl="1">
              <a:spcBef>
                <a:spcPts val="0"/>
              </a:spcBef>
              <a:spcAft>
                <a:spcPts val="0"/>
              </a:spcAft>
              <a:buSzPts val="4200"/>
              <a:buNone/>
              <a:defRPr/>
            </a:lvl2pPr>
            <a:lvl3pPr lvl="2">
              <a:spcBef>
                <a:spcPts val="0"/>
              </a:spcBef>
              <a:spcAft>
                <a:spcPts val="0"/>
              </a:spcAft>
              <a:buSzPts val="4200"/>
              <a:buNone/>
              <a:defRPr/>
            </a:lvl3pPr>
            <a:lvl4pPr lvl="3">
              <a:spcBef>
                <a:spcPts val="0"/>
              </a:spcBef>
              <a:spcAft>
                <a:spcPts val="0"/>
              </a:spcAft>
              <a:buSzPts val="4200"/>
              <a:buNone/>
              <a:defRPr/>
            </a:lvl4pPr>
            <a:lvl5pPr lvl="4">
              <a:spcBef>
                <a:spcPts val="0"/>
              </a:spcBef>
              <a:spcAft>
                <a:spcPts val="0"/>
              </a:spcAft>
              <a:buSzPts val="4200"/>
              <a:buNone/>
              <a:defRPr/>
            </a:lvl5pPr>
            <a:lvl6pPr lvl="5">
              <a:spcBef>
                <a:spcPts val="0"/>
              </a:spcBef>
              <a:spcAft>
                <a:spcPts val="0"/>
              </a:spcAft>
              <a:buSzPts val="4200"/>
              <a:buNone/>
              <a:defRPr/>
            </a:lvl6pPr>
            <a:lvl7pPr lvl="6">
              <a:spcBef>
                <a:spcPts val="0"/>
              </a:spcBef>
              <a:spcAft>
                <a:spcPts val="0"/>
              </a:spcAft>
              <a:buSzPts val="4200"/>
              <a:buNone/>
              <a:defRPr/>
            </a:lvl7pPr>
            <a:lvl8pPr lvl="7">
              <a:spcBef>
                <a:spcPts val="0"/>
              </a:spcBef>
              <a:spcAft>
                <a:spcPts val="0"/>
              </a:spcAft>
              <a:buSzPts val="4200"/>
              <a:buNone/>
              <a:defRPr/>
            </a:lvl8pPr>
            <a:lvl9pPr lvl="8">
              <a:spcBef>
                <a:spcPts val="0"/>
              </a:spcBef>
              <a:spcAft>
                <a:spcPts val="0"/>
              </a:spcAft>
              <a:buSzPts val="4200"/>
              <a:buNone/>
              <a:defRPr/>
            </a:lvl9pPr>
          </a:lstStyle>
          <a:p/>
        </p:txBody>
      </p:sp>
      <p:cxnSp>
        <p:nvCxnSpPr>
          <p:cNvPr id="142" name="Google Shape;142;p19"/>
          <p:cNvCxnSpPr/>
          <p:nvPr/>
        </p:nvCxnSpPr>
        <p:spPr>
          <a:xfrm>
            <a:off x="342977" y="460693"/>
            <a:ext cx="8471100" cy="0"/>
          </a:xfrm>
          <a:prstGeom prst="straightConnector1">
            <a:avLst/>
          </a:prstGeom>
          <a:noFill/>
          <a:ln cap="flat" cmpd="sng" w="9525">
            <a:solidFill>
              <a:schemeClr val="dk1"/>
            </a:solidFill>
            <a:prstDash val="solid"/>
            <a:round/>
            <a:headEnd len="med" w="med" type="none"/>
            <a:tailEnd len="med" w="med" type="none"/>
          </a:ln>
        </p:spPr>
      </p:cxnSp>
      <p:cxnSp>
        <p:nvCxnSpPr>
          <p:cNvPr id="143" name="Google Shape;143;p19"/>
          <p:cNvCxnSpPr/>
          <p:nvPr/>
        </p:nvCxnSpPr>
        <p:spPr>
          <a:xfrm>
            <a:off x="342977" y="2038918"/>
            <a:ext cx="8471100" cy="0"/>
          </a:xfrm>
          <a:prstGeom prst="straightConnector1">
            <a:avLst/>
          </a:prstGeom>
          <a:noFill/>
          <a:ln cap="flat" cmpd="sng" w="9525">
            <a:solidFill>
              <a:schemeClr val="dk1"/>
            </a:solidFill>
            <a:prstDash val="solid"/>
            <a:round/>
            <a:headEnd len="med" w="med" type="none"/>
            <a:tailEnd len="med" w="med" type="none"/>
          </a:ln>
        </p:spPr>
      </p:cxnSp>
      <p:cxnSp>
        <p:nvCxnSpPr>
          <p:cNvPr id="144" name="Google Shape;144;p19"/>
          <p:cNvCxnSpPr/>
          <p:nvPr/>
        </p:nvCxnSpPr>
        <p:spPr>
          <a:xfrm>
            <a:off x="342977" y="4568993"/>
            <a:ext cx="8471100" cy="0"/>
          </a:xfrm>
          <a:prstGeom prst="straightConnector1">
            <a:avLst/>
          </a:prstGeom>
          <a:noFill/>
          <a:ln cap="flat" cmpd="sng" w="9525">
            <a:solidFill>
              <a:schemeClr val="dk1"/>
            </a:solidFill>
            <a:prstDash val="solid"/>
            <a:round/>
            <a:headEnd len="med" w="med" type="none"/>
            <a:tailEnd len="med" w="med" type="none"/>
          </a:ln>
        </p:spPr>
      </p:cxnSp>
      <p:sp>
        <p:nvSpPr>
          <p:cNvPr id="145" name="Google Shape;145;p19"/>
          <p:cNvSpPr/>
          <p:nvPr/>
        </p:nvSpPr>
        <p:spPr>
          <a:xfrm>
            <a:off x="453727" y="2387675"/>
            <a:ext cx="132900" cy="132900"/>
          </a:xfrm>
          <a:prstGeom prst="rect">
            <a:avLst/>
          </a:prstGeom>
          <a:solidFill>
            <a:schemeClr val="lt2"/>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146" name="Google Shape;146;p19"/>
          <p:cNvSpPr txBox="1"/>
          <p:nvPr>
            <p:ph idx="2" type="subTitle"/>
          </p:nvPr>
        </p:nvSpPr>
        <p:spPr>
          <a:xfrm>
            <a:off x="645275" y="2291984"/>
            <a:ext cx="1587300" cy="259200"/>
          </a:xfrm>
          <a:prstGeom prst="rect">
            <a:avLst/>
          </a:prstGeom>
        </p:spPr>
        <p:txBody>
          <a:bodyPr anchorCtr="0" anchor="t" bIns="91425" lIns="91425" spcFirstLastPara="1" rIns="91425" wrap="square" tIns="91425">
            <a:noAutofit/>
          </a:bodyPr>
          <a:lstStyle>
            <a:lvl1pPr lvl="0">
              <a:spcBef>
                <a:spcPts val="0"/>
              </a:spcBef>
              <a:spcAft>
                <a:spcPts val="0"/>
              </a:spcAft>
              <a:buSzPts val="1000"/>
              <a:buFont typeface="IBM Plex Mono Medium"/>
              <a:buNone/>
              <a:defRPr/>
            </a:lvl1pPr>
            <a:lvl2pPr lvl="1">
              <a:spcBef>
                <a:spcPts val="400"/>
              </a:spcBef>
              <a:spcAft>
                <a:spcPts val="0"/>
              </a:spcAft>
              <a:buSzPts val="1000"/>
              <a:buFont typeface="IBM Plex Mono Medium"/>
              <a:buNone/>
              <a:defRPr/>
            </a:lvl2pPr>
            <a:lvl3pPr lvl="2">
              <a:spcBef>
                <a:spcPts val="400"/>
              </a:spcBef>
              <a:spcAft>
                <a:spcPts val="0"/>
              </a:spcAft>
              <a:buSzPts val="1000"/>
              <a:buFont typeface="IBM Plex Mono Medium"/>
              <a:buNone/>
              <a:defRPr/>
            </a:lvl3pPr>
            <a:lvl4pPr lvl="3">
              <a:spcBef>
                <a:spcPts val="400"/>
              </a:spcBef>
              <a:spcAft>
                <a:spcPts val="0"/>
              </a:spcAft>
              <a:buSzPts val="1000"/>
              <a:buFont typeface="IBM Plex Mono Medium"/>
              <a:buNone/>
              <a:defRPr/>
            </a:lvl4pPr>
            <a:lvl5pPr lvl="4">
              <a:spcBef>
                <a:spcPts val="400"/>
              </a:spcBef>
              <a:spcAft>
                <a:spcPts val="0"/>
              </a:spcAft>
              <a:buSzPts val="1000"/>
              <a:buFont typeface="IBM Plex Mono Medium"/>
              <a:buNone/>
              <a:defRPr/>
            </a:lvl5pPr>
            <a:lvl6pPr lvl="5">
              <a:spcBef>
                <a:spcPts val="400"/>
              </a:spcBef>
              <a:spcAft>
                <a:spcPts val="0"/>
              </a:spcAft>
              <a:buSzPts val="1000"/>
              <a:buFont typeface="IBM Plex Mono Medium"/>
              <a:buNone/>
              <a:defRPr/>
            </a:lvl6pPr>
            <a:lvl7pPr lvl="6">
              <a:spcBef>
                <a:spcPts val="400"/>
              </a:spcBef>
              <a:spcAft>
                <a:spcPts val="0"/>
              </a:spcAft>
              <a:buSzPts val="1000"/>
              <a:buFont typeface="IBM Plex Mono Medium"/>
              <a:buNone/>
              <a:defRPr/>
            </a:lvl7pPr>
            <a:lvl8pPr lvl="7">
              <a:spcBef>
                <a:spcPts val="400"/>
              </a:spcBef>
              <a:spcAft>
                <a:spcPts val="0"/>
              </a:spcAft>
              <a:buSzPts val="1000"/>
              <a:buFont typeface="IBM Plex Mono Medium"/>
              <a:buNone/>
              <a:defRPr/>
            </a:lvl8pPr>
            <a:lvl9pPr lvl="8">
              <a:spcBef>
                <a:spcPts val="400"/>
              </a:spcBef>
              <a:spcAft>
                <a:spcPts val="400"/>
              </a:spcAft>
              <a:buSzPts val="1000"/>
              <a:buFont typeface="IBM Plex Mono Medium"/>
              <a:buNone/>
              <a:defRPr/>
            </a:lvl9pPr>
          </a:lstStyle>
          <a:p/>
        </p:txBody>
      </p:sp>
      <p:sp>
        <p:nvSpPr>
          <p:cNvPr id="147" name="Google Shape;147;p19"/>
          <p:cNvSpPr txBox="1"/>
          <p:nvPr>
            <p:ph idx="3" type="body"/>
          </p:nvPr>
        </p:nvSpPr>
        <p:spPr>
          <a:xfrm>
            <a:off x="342975" y="2710450"/>
            <a:ext cx="1889700" cy="1734600"/>
          </a:xfrm>
          <a:prstGeom prst="rect">
            <a:avLst/>
          </a:prstGeom>
        </p:spPr>
        <p:txBody>
          <a:bodyPr anchorCtr="0" anchor="t" bIns="91425" lIns="91425" spcFirstLastPara="1" rIns="91425" wrap="square" tIns="91425">
            <a:noAutofit/>
          </a:bodyPr>
          <a:lstStyle>
            <a:lvl1pPr indent="-304800" lvl="0" marL="457200">
              <a:spcBef>
                <a:spcPts val="0"/>
              </a:spcBef>
              <a:spcAft>
                <a:spcPts val="0"/>
              </a:spcAft>
              <a:buSzPts val="1200"/>
              <a:buChar char="●"/>
              <a:defRPr/>
            </a:lvl1pPr>
            <a:lvl2pPr indent="-304800" lvl="1" marL="914400">
              <a:spcBef>
                <a:spcPts val="500"/>
              </a:spcBef>
              <a:spcAft>
                <a:spcPts val="0"/>
              </a:spcAft>
              <a:buSzPts val="1200"/>
              <a:buChar char="○"/>
              <a:defRPr/>
            </a:lvl2pPr>
            <a:lvl3pPr indent="-304800" lvl="2" marL="1371600">
              <a:spcBef>
                <a:spcPts val="500"/>
              </a:spcBef>
              <a:spcAft>
                <a:spcPts val="0"/>
              </a:spcAft>
              <a:buSzPts val="1200"/>
              <a:buChar char="■"/>
              <a:defRPr/>
            </a:lvl3pPr>
            <a:lvl4pPr indent="-304800" lvl="3" marL="1828800">
              <a:spcBef>
                <a:spcPts val="500"/>
              </a:spcBef>
              <a:spcAft>
                <a:spcPts val="0"/>
              </a:spcAft>
              <a:buSzPts val="1200"/>
              <a:buChar char="●"/>
              <a:defRPr/>
            </a:lvl4pPr>
            <a:lvl5pPr indent="-304800" lvl="4" marL="2286000">
              <a:spcBef>
                <a:spcPts val="500"/>
              </a:spcBef>
              <a:spcAft>
                <a:spcPts val="0"/>
              </a:spcAft>
              <a:buSzPts val="1200"/>
              <a:buChar char="○"/>
              <a:defRPr/>
            </a:lvl5pPr>
            <a:lvl6pPr indent="-304800" lvl="5" marL="2743200">
              <a:spcBef>
                <a:spcPts val="500"/>
              </a:spcBef>
              <a:spcAft>
                <a:spcPts val="0"/>
              </a:spcAft>
              <a:buSzPts val="1200"/>
              <a:buChar char="■"/>
              <a:defRPr/>
            </a:lvl6pPr>
            <a:lvl7pPr indent="-304800" lvl="6" marL="3200400">
              <a:spcBef>
                <a:spcPts val="500"/>
              </a:spcBef>
              <a:spcAft>
                <a:spcPts val="0"/>
              </a:spcAft>
              <a:buSzPts val="1200"/>
              <a:buChar char="●"/>
              <a:defRPr/>
            </a:lvl7pPr>
            <a:lvl8pPr indent="-304800" lvl="7" marL="3657600">
              <a:spcBef>
                <a:spcPts val="500"/>
              </a:spcBef>
              <a:spcAft>
                <a:spcPts val="0"/>
              </a:spcAft>
              <a:buSzPts val="1200"/>
              <a:buChar char="○"/>
              <a:defRPr/>
            </a:lvl8pPr>
            <a:lvl9pPr indent="-304800" lvl="8" marL="4114800">
              <a:spcBef>
                <a:spcPts val="500"/>
              </a:spcBef>
              <a:spcAft>
                <a:spcPts val="500"/>
              </a:spcAft>
              <a:buSzPts val="1200"/>
              <a:buChar char="■"/>
              <a:defRPr/>
            </a:lvl9pPr>
          </a:lstStyle>
          <a:p/>
        </p:txBody>
      </p:sp>
      <p:sp>
        <p:nvSpPr>
          <p:cNvPr id="148" name="Google Shape;148;p19"/>
          <p:cNvSpPr/>
          <p:nvPr/>
        </p:nvSpPr>
        <p:spPr>
          <a:xfrm>
            <a:off x="4689277" y="2387675"/>
            <a:ext cx="132900" cy="132900"/>
          </a:xfrm>
          <a:prstGeom prst="rect">
            <a:avLst/>
          </a:prstGeom>
          <a:solidFill>
            <a:schemeClr val="lt2"/>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149" name="Google Shape;149;p19"/>
          <p:cNvSpPr txBox="1"/>
          <p:nvPr>
            <p:ph idx="4" type="subTitle"/>
          </p:nvPr>
        </p:nvSpPr>
        <p:spPr>
          <a:xfrm>
            <a:off x="4880825" y="2291984"/>
            <a:ext cx="1587300" cy="259200"/>
          </a:xfrm>
          <a:prstGeom prst="rect">
            <a:avLst/>
          </a:prstGeom>
        </p:spPr>
        <p:txBody>
          <a:bodyPr anchorCtr="0" anchor="t" bIns="91425" lIns="91425" spcFirstLastPara="1" rIns="91425" wrap="square" tIns="91425">
            <a:noAutofit/>
          </a:bodyPr>
          <a:lstStyle>
            <a:lvl1pPr lvl="0">
              <a:spcBef>
                <a:spcPts val="0"/>
              </a:spcBef>
              <a:spcAft>
                <a:spcPts val="0"/>
              </a:spcAft>
              <a:buSzPts val="1000"/>
              <a:buFont typeface="IBM Plex Mono Medium"/>
              <a:buNone/>
              <a:defRPr/>
            </a:lvl1pPr>
            <a:lvl2pPr lvl="1">
              <a:spcBef>
                <a:spcPts val="400"/>
              </a:spcBef>
              <a:spcAft>
                <a:spcPts val="0"/>
              </a:spcAft>
              <a:buSzPts val="1000"/>
              <a:buFont typeface="IBM Plex Mono Medium"/>
              <a:buNone/>
              <a:defRPr/>
            </a:lvl2pPr>
            <a:lvl3pPr lvl="2">
              <a:spcBef>
                <a:spcPts val="400"/>
              </a:spcBef>
              <a:spcAft>
                <a:spcPts val="0"/>
              </a:spcAft>
              <a:buSzPts val="1000"/>
              <a:buFont typeface="IBM Plex Mono Medium"/>
              <a:buNone/>
              <a:defRPr/>
            </a:lvl3pPr>
            <a:lvl4pPr lvl="3">
              <a:spcBef>
                <a:spcPts val="400"/>
              </a:spcBef>
              <a:spcAft>
                <a:spcPts val="0"/>
              </a:spcAft>
              <a:buSzPts val="1000"/>
              <a:buFont typeface="IBM Plex Mono Medium"/>
              <a:buNone/>
              <a:defRPr/>
            </a:lvl4pPr>
            <a:lvl5pPr lvl="4">
              <a:spcBef>
                <a:spcPts val="400"/>
              </a:spcBef>
              <a:spcAft>
                <a:spcPts val="0"/>
              </a:spcAft>
              <a:buSzPts val="1000"/>
              <a:buFont typeface="IBM Plex Mono Medium"/>
              <a:buNone/>
              <a:defRPr/>
            </a:lvl5pPr>
            <a:lvl6pPr lvl="5">
              <a:spcBef>
                <a:spcPts val="400"/>
              </a:spcBef>
              <a:spcAft>
                <a:spcPts val="0"/>
              </a:spcAft>
              <a:buSzPts val="1000"/>
              <a:buFont typeface="IBM Plex Mono Medium"/>
              <a:buNone/>
              <a:defRPr/>
            </a:lvl6pPr>
            <a:lvl7pPr lvl="6">
              <a:spcBef>
                <a:spcPts val="400"/>
              </a:spcBef>
              <a:spcAft>
                <a:spcPts val="0"/>
              </a:spcAft>
              <a:buSzPts val="1000"/>
              <a:buFont typeface="IBM Plex Mono Medium"/>
              <a:buNone/>
              <a:defRPr/>
            </a:lvl7pPr>
            <a:lvl8pPr lvl="7">
              <a:spcBef>
                <a:spcPts val="400"/>
              </a:spcBef>
              <a:spcAft>
                <a:spcPts val="0"/>
              </a:spcAft>
              <a:buSzPts val="1000"/>
              <a:buFont typeface="IBM Plex Mono Medium"/>
              <a:buNone/>
              <a:defRPr/>
            </a:lvl8pPr>
            <a:lvl9pPr lvl="8">
              <a:spcBef>
                <a:spcPts val="400"/>
              </a:spcBef>
              <a:spcAft>
                <a:spcPts val="400"/>
              </a:spcAft>
              <a:buSzPts val="1000"/>
              <a:buFont typeface="IBM Plex Mono Medium"/>
              <a:buNone/>
              <a:defRPr/>
            </a:lvl9pPr>
          </a:lstStyle>
          <a:p/>
        </p:txBody>
      </p:sp>
      <p:sp>
        <p:nvSpPr>
          <p:cNvPr id="150" name="Google Shape;150;p19"/>
          <p:cNvSpPr txBox="1"/>
          <p:nvPr>
            <p:ph idx="5" type="body"/>
          </p:nvPr>
        </p:nvSpPr>
        <p:spPr>
          <a:xfrm>
            <a:off x="4578525" y="2710450"/>
            <a:ext cx="1889700" cy="1734600"/>
          </a:xfrm>
          <a:prstGeom prst="rect">
            <a:avLst/>
          </a:prstGeom>
        </p:spPr>
        <p:txBody>
          <a:bodyPr anchorCtr="0" anchor="t" bIns="91425" lIns="91425" spcFirstLastPara="1" rIns="91425" wrap="square" tIns="91425">
            <a:noAutofit/>
          </a:bodyPr>
          <a:lstStyle>
            <a:lvl1pPr indent="-304800" lvl="0" marL="457200">
              <a:spcBef>
                <a:spcPts val="0"/>
              </a:spcBef>
              <a:spcAft>
                <a:spcPts val="0"/>
              </a:spcAft>
              <a:buSzPts val="1200"/>
              <a:buChar char="●"/>
              <a:defRPr/>
            </a:lvl1pPr>
            <a:lvl2pPr indent="-304800" lvl="1" marL="914400">
              <a:spcBef>
                <a:spcPts val="500"/>
              </a:spcBef>
              <a:spcAft>
                <a:spcPts val="0"/>
              </a:spcAft>
              <a:buSzPts val="1200"/>
              <a:buChar char="○"/>
              <a:defRPr/>
            </a:lvl2pPr>
            <a:lvl3pPr indent="-304800" lvl="2" marL="1371600">
              <a:spcBef>
                <a:spcPts val="500"/>
              </a:spcBef>
              <a:spcAft>
                <a:spcPts val="0"/>
              </a:spcAft>
              <a:buSzPts val="1200"/>
              <a:buChar char="■"/>
              <a:defRPr/>
            </a:lvl3pPr>
            <a:lvl4pPr indent="-304800" lvl="3" marL="1828800">
              <a:spcBef>
                <a:spcPts val="500"/>
              </a:spcBef>
              <a:spcAft>
                <a:spcPts val="0"/>
              </a:spcAft>
              <a:buSzPts val="1200"/>
              <a:buChar char="●"/>
              <a:defRPr/>
            </a:lvl4pPr>
            <a:lvl5pPr indent="-304800" lvl="4" marL="2286000">
              <a:spcBef>
                <a:spcPts val="500"/>
              </a:spcBef>
              <a:spcAft>
                <a:spcPts val="0"/>
              </a:spcAft>
              <a:buSzPts val="1200"/>
              <a:buChar char="○"/>
              <a:defRPr/>
            </a:lvl5pPr>
            <a:lvl6pPr indent="-304800" lvl="5" marL="2743200">
              <a:spcBef>
                <a:spcPts val="500"/>
              </a:spcBef>
              <a:spcAft>
                <a:spcPts val="0"/>
              </a:spcAft>
              <a:buSzPts val="1200"/>
              <a:buChar char="■"/>
              <a:defRPr/>
            </a:lvl6pPr>
            <a:lvl7pPr indent="-304800" lvl="6" marL="3200400">
              <a:spcBef>
                <a:spcPts val="500"/>
              </a:spcBef>
              <a:spcAft>
                <a:spcPts val="0"/>
              </a:spcAft>
              <a:buSzPts val="1200"/>
              <a:buChar char="●"/>
              <a:defRPr/>
            </a:lvl7pPr>
            <a:lvl8pPr indent="-304800" lvl="7" marL="3657600">
              <a:spcBef>
                <a:spcPts val="500"/>
              </a:spcBef>
              <a:spcAft>
                <a:spcPts val="0"/>
              </a:spcAft>
              <a:buSzPts val="1200"/>
              <a:buChar char="○"/>
              <a:defRPr/>
            </a:lvl8pPr>
            <a:lvl9pPr indent="-304800" lvl="8" marL="4114800">
              <a:spcBef>
                <a:spcPts val="500"/>
              </a:spcBef>
              <a:spcAft>
                <a:spcPts val="500"/>
              </a:spcAft>
              <a:buSzPts val="1200"/>
              <a:buChar char="■"/>
              <a:defRPr/>
            </a:lvl9pPr>
          </a:lstStyle>
          <a:p/>
        </p:txBody>
      </p:sp>
      <p:sp>
        <p:nvSpPr>
          <p:cNvPr id="151" name="Google Shape;151;p19"/>
          <p:cNvSpPr/>
          <p:nvPr/>
        </p:nvSpPr>
        <p:spPr>
          <a:xfrm>
            <a:off x="2571452" y="2387675"/>
            <a:ext cx="132900" cy="132900"/>
          </a:xfrm>
          <a:prstGeom prst="rect">
            <a:avLst/>
          </a:prstGeom>
          <a:solidFill>
            <a:schemeClr val="lt2"/>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152" name="Google Shape;152;p19"/>
          <p:cNvSpPr txBox="1"/>
          <p:nvPr>
            <p:ph idx="6" type="subTitle"/>
          </p:nvPr>
        </p:nvSpPr>
        <p:spPr>
          <a:xfrm>
            <a:off x="2763000" y="2291984"/>
            <a:ext cx="1587300" cy="259200"/>
          </a:xfrm>
          <a:prstGeom prst="rect">
            <a:avLst/>
          </a:prstGeom>
        </p:spPr>
        <p:txBody>
          <a:bodyPr anchorCtr="0" anchor="t" bIns="91425" lIns="91425" spcFirstLastPara="1" rIns="91425" wrap="square" tIns="91425">
            <a:noAutofit/>
          </a:bodyPr>
          <a:lstStyle>
            <a:lvl1pPr lvl="0">
              <a:spcBef>
                <a:spcPts val="0"/>
              </a:spcBef>
              <a:spcAft>
                <a:spcPts val="0"/>
              </a:spcAft>
              <a:buSzPts val="1000"/>
              <a:buFont typeface="IBM Plex Mono Medium"/>
              <a:buNone/>
              <a:defRPr/>
            </a:lvl1pPr>
            <a:lvl2pPr lvl="1">
              <a:spcBef>
                <a:spcPts val="400"/>
              </a:spcBef>
              <a:spcAft>
                <a:spcPts val="0"/>
              </a:spcAft>
              <a:buSzPts val="1000"/>
              <a:buFont typeface="IBM Plex Mono Medium"/>
              <a:buNone/>
              <a:defRPr/>
            </a:lvl2pPr>
            <a:lvl3pPr lvl="2">
              <a:spcBef>
                <a:spcPts val="400"/>
              </a:spcBef>
              <a:spcAft>
                <a:spcPts val="0"/>
              </a:spcAft>
              <a:buSzPts val="1000"/>
              <a:buFont typeface="IBM Plex Mono Medium"/>
              <a:buNone/>
              <a:defRPr/>
            </a:lvl3pPr>
            <a:lvl4pPr lvl="3">
              <a:spcBef>
                <a:spcPts val="400"/>
              </a:spcBef>
              <a:spcAft>
                <a:spcPts val="0"/>
              </a:spcAft>
              <a:buSzPts val="1000"/>
              <a:buFont typeface="IBM Plex Mono Medium"/>
              <a:buNone/>
              <a:defRPr/>
            </a:lvl4pPr>
            <a:lvl5pPr lvl="4">
              <a:spcBef>
                <a:spcPts val="400"/>
              </a:spcBef>
              <a:spcAft>
                <a:spcPts val="0"/>
              </a:spcAft>
              <a:buSzPts val="1000"/>
              <a:buFont typeface="IBM Plex Mono Medium"/>
              <a:buNone/>
              <a:defRPr/>
            </a:lvl5pPr>
            <a:lvl6pPr lvl="5">
              <a:spcBef>
                <a:spcPts val="400"/>
              </a:spcBef>
              <a:spcAft>
                <a:spcPts val="0"/>
              </a:spcAft>
              <a:buSzPts val="1000"/>
              <a:buFont typeface="IBM Plex Mono Medium"/>
              <a:buNone/>
              <a:defRPr/>
            </a:lvl6pPr>
            <a:lvl7pPr lvl="6">
              <a:spcBef>
                <a:spcPts val="400"/>
              </a:spcBef>
              <a:spcAft>
                <a:spcPts val="0"/>
              </a:spcAft>
              <a:buSzPts val="1000"/>
              <a:buFont typeface="IBM Plex Mono Medium"/>
              <a:buNone/>
              <a:defRPr/>
            </a:lvl7pPr>
            <a:lvl8pPr lvl="7">
              <a:spcBef>
                <a:spcPts val="400"/>
              </a:spcBef>
              <a:spcAft>
                <a:spcPts val="0"/>
              </a:spcAft>
              <a:buSzPts val="1000"/>
              <a:buFont typeface="IBM Plex Mono Medium"/>
              <a:buNone/>
              <a:defRPr/>
            </a:lvl8pPr>
            <a:lvl9pPr lvl="8">
              <a:spcBef>
                <a:spcPts val="400"/>
              </a:spcBef>
              <a:spcAft>
                <a:spcPts val="400"/>
              </a:spcAft>
              <a:buSzPts val="1000"/>
              <a:buFont typeface="IBM Plex Mono Medium"/>
              <a:buNone/>
              <a:defRPr/>
            </a:lvl9pPr>
          </a:lstStyle>
          <a:p/>
        </p:txBody>
      </p:sp>
      <p:sp>
        <p:nvSpPr>
          <p:cNvPr id="153" name="Google Shape;153;p19"/>
          <p:cNvSpPr txBox="1"/>
          <p:nvPr>
            <p:ph idx="7" type="body"/>
          </p:nvPr>
        </p:nvSpPr>
        <p:spPr>
          <a:xfrm>
            <a:off x="2460700" y="2710450"/>
            <a:ext cx="1889700" cy="1734600"/>
          </a:xfrm>
          <a:prstGeom prst="rect">
            <a:avLst/>
          </a:prstGeom>
        </p:spPr>
        <p:txBody>
          <a:bodyPr anchorCtr="0" anchor="t" bIns="91425" lIns="91425" spcFirstLastPara="1" rIns="91425" wrap="square" tIns="91425">
            <a:noAutofit/>
          </a:bodyPr>
          <a:lstStyle>
            <a:lvl1pPr indent="-304800" lvl="0" marL="457200">
              <a:spcBef>
                <a:spcPts val="0"/>
              </a:spcBef>
              <a:spcAft>
                <a:spcPts val="0"/>
              </a:spcAft>
              <a:buSzPts val="1200"/>
              <a:buChar char="●"/>
              <a:defRPr/>
            </a:lvl1pPr>
            <a:lvl2pPr indent="-304800" lvl="1" marL="914400">
              <a:spcBef>
                <a:spcPts val="500"/>
              </a:spcBef>
              <a:spcAft>
                <a:spcPts val="0"/>
              </a:spcAft>
              <a:buSzPts val="1200"/>
              <a:buChar char="○"/>
              <a:defRPr/>
            </a:lvl2pPr>
            <a:lvl3pPr indent="-304800" lvl="2" marL="1371600">
              <a:spcBef>
                <a:spcPts val="500"/>
              </a:spcBef>
              <a:spcAft>
                <a:spcPts val="0"/>
              </a:spcAft>
              <a:buSzPts val="1200"/>
              <a:buChar char="■"/>
              <a:defRPr/>
            </a:lvl3pPr>
            <a:lvl4pPr indent="-304800" lvl="3" marL="1828800">
              <a:spcBef>
                <a:spcPts val="500"/>
              </a:spcBef>
              <a:spcAft>
                <a:spcPts val="0"/>
              </a:spcAft>
              <a:buSzPts val="1200"/>
              <a:buChar char="●"/>
              <a:defRPr/>
            </a:lvl4pPr>
            <a:lvl5pPr indent="-304800" lvl="4" marL="2286000">
              <a:spcBef>
                <a:spcPts val="500"/>
              </a:spcBef>
              <a:spcAft>
                <a:spcPts val="0"/>
              </a:spcAft>
              <a:buSzPts val="1200"/>
              <a:buChar char="○"/>
              <a:defRPr/>
            </a:lvl5pPr>
            <a:lvl6pPr indent="-304800" lvl="5" marL="2743200">
              <a:spcBef>
                <a:spcPts val="500"/>
              </a:spcBef>
              <a:spcAft>
                <a:spcPts val="0"/>
              </a:spcAft>
              <a:buSzPts val="1200"/>
              <a:buChar char="■"/>
              <a:defRPr/>
            </a:lvl6pPr>
            <a:lvl7pPr indent="-304800" lvl="6" marL="3200400">
              <a:spcBef>
                <a:spcPts val="500"/>
              </a:spcBef>
              <a:spcAft>
                <a:spcPts val="0"/>
              </a:spcAft>
              <a:buSzPts val="1200"/>
              <a:buChar char="●"/>
              <a:defRPr/>
            </a:lvl7pPr>
            <a:lvl8pPr indent="-304800" lvl="7" marL="3657600">
              <a:spcBef>
                <a:spcPts val="500"/>
              </a:spcBef>
              <a:spcAft>
                <a:spcPts val="0"/>
              </a:spcAft>
              <a:buSzPts val="1200"/>
              <a:buChar char="○"/>
              <a:defRPr/>
            </a:lvl8pPr>
            <a:lvl9pPr indent="-304800" lvl="8" marL="4114800">
              <a:spcBef>
                <a:spcPts val="500"/>
              </a:spcBef>
              <a:spcAft>
                <a:spcPts val="500"/>
              </a:spcAft>
              <a:buSzPts val="1200"/>
              <a:buChar char="■"/>
              <a:defRPr/>
            </a:lvl9pPr>
          </a:lstStyle>
          <a:p/>
        </p:txBody>
      </p:sp>
      <p:sp>
        <p:nvSpPr>
          <p:cNvPr id="154" name="Google Shape;154;p19"/>
          <p:cNvSpPr/>
          <p:nvPr/>
        </p:nvSpPr>
        <p:spPr>
          <a:xfrm>
            <a:off x="6807102" y="2387675"/>
            <a:ext cx="132900" cy="132900"/>
          </a:xfrm>
          <a:prstGeom prst="rect">
            <a:avLst/>
          </a:prstGeom>
          <a:solidFill>
            <a:schemeClr val="lt2"/>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155" name="Google Shape;155;p19"/>
          <p:cNvSpPr txBox="1"/>
          <p:nvPr>
            <p:ph idx="8" type="subTitle"/>
          </p:nvPr>
        </p:nvSpPr>
        <p:spPr>
          <a:xfrm>
            <a:off x="6998650" y="2291984"/>
            <a:ext cx="1587300" cy="259200"/>
          </a:xfrm>
          <a:prstGeom prst="rect">
            <a:avLst/>
          </a:prstGeom>
        </p:spPr>
        <p:txBody>
          <a:bodyPr anchorCtr="0" anchor="t" bIns="91425" lIns="91425" spcFirstLastPara="1" rIns="91425" wrap="square" tIns="91425">
            <a:noAutofit/>
          </a:bodyPr>
          <a:lstStyle>
            <a:lvl1pPr lvl="0">
              <a:spcBef>
                <a:spcPts val="0"/>
              </a:spcBef>
              <a:spcAft>
                <a:spcPts val="0"/>
              </a:spcAft>
              <a:buSzPts val="1000"/>
              <a:buFont typeface="IBM Plex Mono Medium"/>
              <a:buNone/>
              <a:defRPr/>
            </a:lvl1pPr>
            <a:lvl2pPr lvl="1">
              <a:spcBef>
                <a:spcPts val="400"/>
              </a:spcBef>
              <a:spcAft>
                <a:spcPts val="0"/>
              </a:spcAft>
              <a:buSzPts val="1000"/>
              <a:buFont typeface="IBM Plex Mono Medium"/>
              <a:buNone/>
              <a:defRPr/>
            </a:lvl2pPr>
            <a:lvl3pPr lvl="2">
              <a:spcBef>
                <a:spcPts val="400"/>
              </a:spcBef>
              <a:spcAft>
                <a:spcPts val="0"/>
              </a:spcAft>
              <a:buSzPts val="1000"/>
              <a:buFont typeface="IBM Plex Mono Medium"/>
              <a:buNone/>
              <a:defRPr/>
            </a:lvl3pPr>
            <a:lvl4pPr lvl="3">
              <a:spcBef>
                <a:spcPts val="400"/>
              </a:spcBef>
              <a:spcAft>
                <a:spcPts val="0"/>
              </a:spcAft>
              <a:buSzPts val="1000"/>
              <a:buFont typeface="IBM Plex Mono Medium"/>
              <a:buNone/>
              <a:defRPr/>
            </a:lvl4pPr>
            <a:lvl5pPr lvl="4">
              <a:spcBef>
                <a:spcPts val="400"/>
              </a:spcBef>
              <a:spcAft>
                <a:spcPts val="0"/>
              </a:spcAft>
              <a:buSzPts val="1000"/>
              <a:buFont typeface="IBM Plex Mono Medium"/>
              <a:buNone/>
              <a:defRPr/>
            </a:lvl5pPr>
            <a:lvl6pPr lvl="5">
              <a:spcBef>
                <a:spcPts val="400"/>
              </a:spcBef>
              <a:spcAft>
                <a:spcPts val="0"/>
              </a:spcAft>
              <a:buSzPts val="1000"/>
              <a:buFont typeface="IBM Plex Mono Medium"/>
              <a:buNone/>
              <a:defRPr/>
            </a:lvl6pPr>
            <a:lvl7pPr lvl="6">
              <a:spcBef>
                <a:spcPts val="400"/>
              </a:spcBef>
              <a:spcAft>
                <a:spcPts val="0"/>
              </a:spcAft>
              <a:buSzPts val="1000"/>
              <a:buFont typeface="IBM Plex Mono Medium"/>
              <a:buNone/>
              <a:defRPr/>
            </a:lvl7pPr>
            <a:lvl8pPr lvl="7">
              <a:spcBef>
                <a:spcPts val="400"/>
              </a:spcBef>
              <a:spcAft>
                <a:spcPts val="0"/>
              </a:spcAft>
              <a:buSzPts val="1000"/>
              <a:buFont typeface="IBM Plex Mono Medium"/>
              <a:buNone/>
              <a:defRPr/>
            </a:lvl8pPr>
            <a:lvl9pPr lvl="8">
              <a:spcBef>
                <a:spcPts val="400"/>
              </a:spcBef>
              <a:spcAft>
                <a:spcPts val="400"/>
              </a:spcAft>
              <a:buSzPts val="1000"/>
              <a:buFont typeface="IBM Plex Mono Medium"/>
              <a:buNone/>
              <a:defRPr/>
            </a:lvl9pPr>
          </a:lstStyle>
          <a:p/>
        </p:txBody>
      </p:sp>
      <p:sp>
        <p:nvSpPr>
          <p:cNvPr id="156" name="Google Shape;156;p19"/>
          <p:cNvSpPr txBox="1"/>
          <p:nvPr>
            <p:ph idx="12" type="sldNum"/>
          </p:nvPr>
        </p:nvSpPr>
        <p:spPr>
          <a:xfrm>
            <a:off x="8229600" y="4799170"/>
            <a:ext cx="457200" cy="273900"/>
          </a:xfrm>
          <a:prstGeom prst="rect">
            <a:avLst/>
          </a:prstGeom>
        </p:spPr>
        <p:txBody>
          <a:bodyPr anchorCtr="0" anchor="ctr" bIns="91425" lIns="91425" spcFirstLastPara="1" rIns="91425" wrap="square" tIns="91425">
            <a:noAutofit/>
          </a:bodyPr>
          <a:lstStyle>
            <a:lvl1pPr lvl="0" rtl="0" algn="r">
              <a:buNone/>
              <a:defRPr sz="800">
                <a:latin typeface="IBM Plex Sans"/>
                <a:ea typeface="IBM Plex Sans"/>
                <a:cs typeface="IBM Plex Sans"/>
                <a:sym typeface="IBM Plex Sans"/>
              </a:defRPr>
            </a:lvl1pPr>
            <a:lvl2pPr lvl="1" rtl="0" algn="r">
              <a:buNone/>
              <a:defRPr sz="800">
                <a:latin typeface="IBM Plex Sans"/>
                <a:ea typeface="IBM Plex Sans"/>
                <a:cs typeface="IBM Plex Sans"/>
                <a:sym typeface="IBM Plex Sans"/>
              </a:defRPr>
            </a:lvl2pPr>
            <a:lvl3pPr lvl="2" rtl="0" algn="r">
              <a:buNone/>
              <a:defRPr sz="800">
                <a:latin typeface="IBM Plex Sans"/>
                <a:ea typeface="IBM Plex Sans"/>
                <a:cs typeface="IBM Plex Sans"/>
                <a:sym typeface="IBM Plex Sans"/>
              </a:defRPr>
            </a:lvl3pPr>
            <a:lvl4pPr lvl="3" rtl="0" algn="r">
              <a:buNone/>
              <a:defRPr sz="800">
                <a:latin typeface="IBM Plex Sans"/>
                <a:ea typeface="IBM Plex Sans"/>
                <a:cs typeface="IBM Plex Sans"/>
                <a:sym typeface="IBM Plex Sans"/>
              </a:defRPr>
            </a:lvl4pPr>
            <a:lvl5pPr lvl="4" rtl="0" algn="r">
              <a:buNone/>
              <a:defRPr sz="800">
                <a:latin typeface="IBM Plex Sans"/>
                <a:ea typeface="IBM Plex Sans"/>
                <a:cs typeface="IBM Plex Sans"/>
                <a:sym typeface="IBM Plex Sans"/>
              </a:defRPr>
            </a:lvl5pPr>
            <a:lvl6pPr lvl="5" rtl="0" algn="r">
              <a:buNone/>
              <a:defRPr sz="800">
                <a:latin typeface="IBM Plex Sans"/>
                <a:ea typeface="IBM Plex Sans"/>
                <a:cs typeface="IBM Plex Sans"/>
                <a:sym typeface="IBM Plex Sans"/>
              </a:defRPr>
            </a:lvl6pPr>
            <a:lvl7pPr lvl="6" rtl="0" algn="r">
              <a:buNone/>
              <a:defRPr sz="800">
                <a:latin typeface="IBM Plex Sans"/>
                <a:ea typeface="IBM Plex Sans"/>
                <a:cs typeface="IBM Plex Sans"/>
                <a:sym typeface="IBM Plex Sans"/>
              </a:defRPr>
            </a:lvl7pPr>
            <a:lvl8pPr lvl="7" rtl="0" algn="r">
              <a:buNone/>
              <a:defRPr sz="800">
                <a:latin typeface="IBM Plex Sans"/>
                <a:ea typeface="IBM Plex Sans"/>
                <a:cs typeface="IBM Plex Sans"/>
                <a:sym typeface="IBM Plex Sans"/>
              </a:defRPr>
            </a:lvl8pPr>
            <a:lvl9pPr lvl="8" rtl="0" algn="r">
              <a:buNone/>
              <a:defRPr sz="800">
                <a:latin typeface="IBM Plex Sans"/>
                <a:ea typeface="IBM Plex Sans"/>
                <a:cs typeface="IBM Plex Sans"/>
                <a:sym typeface="IBM Plex Sans"/>
              </a:defRPr>
            </a:lvl9pPr>
          </a:lstStyle>
          <a:p>
            <a:pPr indent="0" lvl="0" marL="0" rtl="0" algn="r">
              <a:spcBef>
                <a:spcPts val="0"/>
              </a:spcBef>
              <a:spcAft>
                <a:spcPts val="0"/>
              </a:spcAft>
              <a:buNone/>
            </a:pPr>
            <a:fld id="{00000000-1234-1234-1234-123412341234}" type="slidenum">
              <a:rPr lang="en"/>
              <a:t>‹#›</a:t>
            </a:fld>
            <a:endParaRPr/>
          </a:p>
        </p:txBody>
      </p:sp>
      <p:sp>
        <p:nvSpPr>
          <p:cNvPr id="157" name="Google Shape;157;p19"/>
          <p:cNvSpPr/>
          <p:nvPr/>
        </p:nvSpPr>
        <p:spPr>
          <a:xfrm flipH="1">
            <a:off x="8686802" y="4860600"/>
            <a:ext cx="118500" cy="118500"/>
          </a:xfrm>
          <a:prstGeom prst="rect">
            <a:avLst/>
          </a:prstGeom>
          <a:solidFill>
            <a:schemeClr val="lt2"/>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Tree>
  </p:cSld>
  <p:clrMapOvr>
    <a:masterClrMapping/>
  </p:clrMapOvr>
  <p:extLst>
    <p:ext uri="{DCECCB84-F9BA-43D5-87BE-67443E8EF086}">
      <p15:sldGuideLst>
        <p15:guide id="1" pos="5544">
          <p15:clr>
            <a:srgbClr val="E46962"/>
          </p15:clr>
        </p15:guide>
        <p15:guide id="2" pos="2884">
          <p15:clr>
            <a:srgbClr val="E46962"/>
          </p15:clr>
        </p15:guide>
      </p15:sldGuideLst>
    </p:ext>
  </p:extLst>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with footer 1">
  <p:cSld name="CUSTOM_3">
    <p:spTree>
      <p:nvGrpSpPr>
        <p:cNvPr id="158" name="Shape 158"/>
        <p:cNvGrpSpPr/>
        <p:nvPr/>
      </p:nvGrpSpPr>
      <p:grpSpPr>
        <a:xfrm>
          <a:off x="0" y="0"/>
          <a:ext cx="0" cy="0"/>
          <a:chOff x="0" y="0"/>
          <a:chExt cx="0" cy="0"/>
        </a:xfrm>
      </p:grpSpPr>
      <p:sp>
        <p:nvSpPr>
          <p:cNvPr id="159" name="Google Shape;159;p20"/>
          <p:cNvSpPr txBox="1"/>
          <p:nvPr>
            <p:ph idx="1" type="body"/>
          </p:nvPr>
        </p:nvSpPr>
        <p:spPr>
          <a:xfrm>
            <a:off x="6129700" y="1058025"/>
            <a:ext cx="2556900" cy="3027300"/>
          </a:xfrm>
          <a:prstGeom prst="rect">
            <a:avLst/>
          </a:prstGeom>
        </p:spPr>
        <p:txBody>
          <a:bodyPr anchorCtr="0" anchor="ctr" bIns="91425" lIns="91425" spcFirstLastPara="1" rIns="91425" wrap="square" tIns="91425">
            <a:noAutofit/>
          </a:bodyPr>
          <a:lstStyle>
            <a:lvl1pPr indent="-304800" lvl="0" marL="457200">
              <a:spcBef>
                <a:spcPts val="0"/>
              </a:spcBef>
              <a:spcAft>
                <a:spcPts val="0"/>
              </a:spcAft>
              <a:buSzPts val="1200"/>
              <a:buChar char="●"/>
              <a:defRPr/>
            </a:lvl1pPr>
            <a:lvl2pPr indent="-304800" lvl="1" marL="914400">
              <a:spcBef>
                <a:spcPts val="500"/>
              </a:spcBef>
              <a:spcAft>
                <a:spcPts val="0"/>
              </a:spcAft>
              <a:buSzPts val="1200"/>
              <a:buChar char="○"/>
              <a:defRPr/>
            </a:lvl2pPr>
            <a:lvl3pPr indent="-304800" lvl="2" marL="1371600">
              <a:spcBef>
                <a:spcPts val="500"/>
              </a:spcBef>
              <a:spcAft>
                <a:spcPts val="0"/>
              </a:spcAft>
              <a:buSzPts val="1200"/>
              <a:buChar char="■"/>
              <a:defRPr/>
            </a:lvl3pPr>
            <a:lvl4pPr indent="-304800" lvl="3" marL="1828800">
              <a:spcBef>
                <a:spcPts val="500"/>
              </a:spcBef>
              <a:spcAft>
                <a:spcPts val="0"/>
              </a:spcAft>
              <a:buSzPts val="1200"/>
              <a:buChar char="●"/>
              <a:defRPr/>
            </a:lvl4pPr>
            <a:lvl5pPr indent="-304800" lvl="4" marL="2286000">
              <a:spcBef>
                <a:spcPts val="500"/>
              </a:spcBef>
              <a:spcAft>
                <a:spcPts val="0"/>
              </a:spcAft>
              <a:buSzPts val="1200"/>
              <a:buChar char="○"/>
              <a:defRPr/>
            </a:lvl5pPr>
            <a:lvl6pPr indent="-304800" lvl="5" marL="2743200">
              <a:spcBef>
                <a:spcPts val="500"/>
              </a:spcBef>
              <a:spcAft>
                <a:spcPts val="0"/>
              </a:spcAft>
              <a:buSzPts val="1200"/>
              <a:buChar char="■"/>
              <a:defRPr/>
            </a:lvl6pPr>
            <a:lvl7pPr indent="-304800" lvl="6" marL="3200400">
              <a:spcBef>
                <a:spcPts val="500"/>
              </a:spcBef>
              <a:spcAft>
                <a:spcPts val="0"/>
              </a:spcAft>
              <a:buSzPts val="1200"/>
              <a:buChar char="●"/>
              <a:defRPr/>
            </a:lvl7pPr>
            <a:lvl8pPr indent="-304800" lvl="7" marL="3657600">
              <a:spcBef>
                <a:spcPts val="500"/>
              </a:spcBef>
              <a:spcAft>
                <a:spcPts val="0"/>
              </a:spcAft>
              <a:buSzPts val="1200"/>
              <a:buChar char="○"/>
              <a:defRPr/>
            </a:lvl8pPr>
            <a:lvl9pPr indent="-304800" lvl="8" marL="4114800">
              <a:spcBef>
                <a:spcPts val="500"/>
              </a:spcBef>
              <a:spcAft>
                <a:spcPts val="500"/>
              </a:spcAft>
              <a:buSzPts val="1200"/>
              <a:buChar char="■"/>
              <a:defRPr/>
            </a:lvl9pPr>
          </a:lstStyle>
          <a:p/>
        </p:txBody>
      </p:sp>
      <p:sp>
        <p:nvSpPr>
          <p:cNvPr id="160" name="Google Shape;160;p20"/>
          <p:cNvSpPr txBox="1"/>
          <p:nvPr>
            <p:ph idx="2" type="body"/>
          </p:nvPr>
        </p:nvSpPr>
        <p:spPr>
          <a:xfrm>
            <a:off x="4695000" y="1058025"/>
            <a:ext cx="1378200" cy="3027300"/>
          </a:xfrm>
          <a:prstGeom prst="rect">
            <a:avLst/>
          </a:prstGeom>
        </p:spPr>
        <p:txBody>
          <a:bodyPr anchorCtr="0" anchor="ctr" bIns="91425" lIns="91425" spcFirstLastPara="1" rIns="91425" wrap="square" tIns="91425">
            <a:noAutofit/>
          </a:bodyPr>
          <a:lstStyle>
            <a:lvl1pPr indent="-304800" lvl="0" marL="457200" algn="r">
              <a:spcBef>
                <a:spcPts val="0"/>
              </a:spcBef>
              <a:spcAft>
                <a:spcPts val="0"/>
              </a:spcAft>
              <a:buSzPts val="1200"/>
              <a:buChar char="●"/>
              <a:defRPr/>
            </a:lvl1pPr>
            <a:lvl2pPr indent="-304800" lvl="1" marL="914400" algn="r">
              <a:spcBef>
                <a:spcPts val="500"/>
              </a:spcBef>
              <a:spcAft>
                <a:spcPts val="0"/>
              </a:spcAft>
              <a:buSzPts val="1200"/>
              <a:buChar char="○"/>
              <a:defRPr/>
            </a:lvl2pPr>
            <a:lvl3pPr indent="-304800" lvl="2" marL="1371600" algn="r">
              <a:spcBef>
                <a:spcPts val="500"/>
              </a:spcBef>
              <a:spcAft>
                <a:spcPts val="0"/>
              </a:spcAft>
              <a:buSzPts val="1200"/>
              <a:buChar char="■"/>
              <a:defRPr/>
            </a:lvl3pPr>
            <a:lvl4pPr indent="-304800" lvl="3" marL="1828800" algn="r">
              <a:spcBef>
                <a:spcPts val="500"/>
              </a:spcBef>
              <a:spcAft>
                <a:spcPts val="0"/>
              </a:spcAft>
              <a:buSzPts val="1200"/>
              <a:buChar char="●"/>
              <a:defRPr/>
            </a:lvl4pPr>
            <a:lvl5pPr indent="-304800" lvl="4" marL="2286000" algn="r">
              <a:spcBef>
                <a:spcPts val="500"/>
              </a:spcBef>
              <a:spcAft>
                <a:spcPts val="0"/>
              </a:spcAft>
              <a:buSzPts val="1200"/>
              <a:buChar char="○"/>
              <a:defRPr/>
            </a:lvl5pPr>
            <a:lvl6pPr indent="-304800" lvl="5" marL="2743200" algn="r">
              <a:spcBef>
                <a:spcPts val="500"/>
              </a:spcBef>
              <a:spcAft>
                <a:spcPts val="0"/>
              </a:spcAft>
              <a:buSzPts val="1200"/>
              <a:buChar char="■"/>
              <a:defRPr/>
            </a:lvl6pPr>
            <a:lvl7pPr indent="-304800" lvl="6" marL="3200400" algn="r">
              <a:spcBef>
                <a:spcPts val="500"/>
              </a:spcBef>
              <a:spcAft>
                <a:spcPts val="0"/>
              </a:spcAft>
              <a:buSzPts val="1200"/>
              <a:buChar char="●"/>
              <a:defRPr/>
            </a:lvl7pPr>
            <a:lvl8pPr indent="-304800" lvl="7" marL="3657600" algn="r">
              <a:spcBef>
                <a:spcPts val="500"/>
              </a:spcBef>
              <a:spcAft>
                <a:spcPts val="0"/>
              </a:spcAft>
              <a:buSzPts val="1200"/>
              <a:buChar char="○"/>
              <a:defRPr/>
            </a:lvl8pPr>
            <a:lvl9pPr indent="-304800" lvl="8" marL="4114800" algn="r">
              <a:spcBef>
                <a:spcPts val="500"/>
              </a:spcBef>
              <a:spcAft>
                <a:spcPts val="500"/>
              </a:spcAft>
              <a:buSzPts val="1200"/>
              <a:buChar char="■"/>
              <a:defRPr/>
            </a:lvl9pPr>
          </a:lstStyle>
          <a:p/>
        </p:txBody>
      </p:sp>
      <p:sp>
        <p:nvSpPr>
          <p:cNvPr id="161" name="Google Shape;161;p20"/>
          <p:cNvSpPr txBox="1"/>
          <p:nvPr>
            <p:ph type="title"/>
          </p:nvPr>
        </p:nvSpPr>
        <p:spPr>
          <a:xfrm>
            <a:off x="457200" y="1195125"/>
            <a:ext cx="4000500" cy="2613000"/>
          </a:xfrm>
          <a:prstGeom prst="rect">
            <a:avLst/>
          </a:prstGeom>
        </p:spPr>
        <p:txBody>
          <a:bodyPr anchorCtr="0" anchor="ctr" bIns="91425" lIns="91425" spcFirstLastPara="1" rIns="91425" wrap="square" tIns="91425">
            <a:noAutofit/>
          </a:bodyPr>
          <a:lstStyle>
            <a:lvl1pPr lvl="0" algn="ctr">
              <a:spcBef>
                <a:spcPts val="0"/>
              </a:spcBef>
              <a:spcAft>
                <a:spcPts val="0"/>
              </a:spcAft>
              <a:buSzPts val="4200"/>
              <a:buNone/>
              <a:defRPr/>
            </a:lvl1pPr>
            <a:lvl2pPr lvl="1" algn="ctr">
              <a:spcBef>
                <a:spcPts val="0"/>
              </a:spcBef>
              <a:spcAft>
                <a:spcPts val="0"/>
              </a:spcAft>
              <a:buSzPts val="4200"/>
              <a:buNone/>
              <a:defRPr/>
            </a:lvl2pPr>
            <a:lvl3pPr lvl="2" algn="ctr">
              <a:spcBef>
                <a:spcPts val="0"/>
              </a:spcBef>
              <a:spcAft>
                <a:spcPts val="0"/>
              </a:spcAft>
              <a:buSzPts val="4200"/>
              <a:buNone/>
              <a:defRPr/>
            </a:lvl3pPr>
            <a:lvl4pPr lvl="3" algn="ctr">
              <a:spcBef>
                <a:spcPts val="0"/>
              </a:spcBef>
              <a:spcAft>
                <a:spcPts val="0"/>
              </a:spcAft>
              <a:buSzPts val="4200"/>
              <a:buNone/>
              <a:defRPr/>
            </a:lvl4pPr>
            <a:lvl5pPr lvl="4" algn="ctr">
              <a:spcBef>
                <a:spcPts val="0"/>
              </a:spcBef>
              <a:spcAft>
                <a:spcPts val="0"/>
              </a:spcAft>
              <a:buSzPts val="4200"/>
              <a:buNone/>
              <a:defRPr/>
            </a:lvl5pPr>
            <a:lvl6pPr lvl="5" algn="ctr">
              <a:spcBef>
                <a:spcPts val="0"/>
              </a:spcBef>
              <a:spcAft>
                <a:spcPts val="0"/>
              </a:spcAft>
              <a:buSzPts val="4200"/>
              <a:buNone/>
              <a:defRPr/>
            </a:lvl6pPr>
            <a:lvl7pPr lvl="6" algn="ctr">
              <a:spcBef>
                <a:spcPts val="0"/>
              </a:spcBef>
              <a:spcAft>
                <a:spcPts val="0"/>
              </a:spcAft>
              <a:buSzPts val="4200"/>
              <a:buNone/>
              <a:defRPr/>
            </a:lvl7pPr>
            <a:lvl8pPr lvl="7" algn="ctr">
              <a:spcBef>
                <a:spcPts val="0"/>
              </a:spcBef>
              <a:spcAft>
                <a:spcPts val="0"/>
              </a:spcAft>
              <a:buSzPts val="4200"/>
              <a:buNone/>
              <a:defRPr/>
            </a:lvl8pPr>
            <a:lvl9pPr lvl="8" algn="ctr">
              <a:spcBef>
                <a:spcPts val="0"/>
              </a:spcBef>
              <a:spcAft>
                <a:spcPts val="0"/>
              </a:spcAft>
              <a:buSzPts val="4200"/>
              <a:buNone/>
              <a:defRPr/>
            </a:lvl9pPr>
          </a:lstStyle>
          <a:p/>
        </p:txBody>
      </p:sp>
      <p:sp>
        <p:nvSpPr>
          <p:cNvPr id="162" name="Google Shape;162;p20"/>
          <p:cNvSpPr txBox="1"/>
          <p:nvPr>
            <p:ph idx="3" type="subTitle"/>
          </p:nvPr>
        </p:nvSpPr>
        <p:spPr>
          <a:xfrm>
            <a:off x="342900" y="4799170"/>
            <a:ext cx="4239900" cy="273900"/>
          </a:xfrm>
          <a:prstGeom prst="rect">
            <a:avLst/>
          </a:prstGeom>
        </p:spPr>
        <p:txBody>
          <a:bodyPr anchorCtr="0" anchor="ctr" bIns="91425" lIns="137150" spcFirstLastPara="1" rIns="91425" wrap="square" tIns="91425">
            <a:noAutofit/>
          </a:bodyPr>
          <a:lstStyle>
            <a:lvl1pPr lvl="0">
              <a:spcBef>
                <a:spcPts val="0"/>
              </a:spcBef>
              <a:spcAft>
                <a:spcPts val="0"/>
              </a:spcAft>
              <a:buSzPts val="800"/>
              <a:buFont typeface="IBM Plex Mono Light"/>
              <a:buNone/>
              <a:defRPr sz="800">
                <a:latin typeface="IBM Plex Mono Light"/>
                <a:ea typeface="IBM Plex Mono Light"/>
                <a:cs typeface="IBM Plex Mono Light"/>
                <a:sym typeface="IBM Plex Mono Light"/>
              </a:defRPr>
            </a:lvl1pPr>
            <a:lvl2pPr lvl="1">
              <a:spcBef>
                <a:spcPts val="400"/>
              </a:spcBef>
              <a:spcAft>
                <a:spcPts val="0"/>
              </a:spcAft>
              <a:buSzPts val="800"/>
              <a:buFont typeface="IBM Plex Mono Light"/>
              <a:buNone/>
              <a:defRPr sz="800">
                <a:latin typeface="IBM Plex Mono Light"/>
                <a:ea typeface="IBM Plex Mono Light"/>
                <a:cs typeface="IBM Plex Mono Light"/>
                <a:sym typeface="IBM Plex Mono Light"/>
              </a:defRPr>
            </a:lvl2pPr>
            <a:lvl3pPr lvl="2">
              <a:spcBef>
                <a:spcPts val="400"/>
              </a:spcBef>
              <a:spcAft>
                <a:spcPts val="0"/>
              </a:spcAft>
              <a:buSzPts val="800"/>
              <a:buFont typeface="IBM Plex Mono Light"/>
              <a:buNone/>
              <a:defRPr sz="800">
                <a:latin typeface="IBM Plex Mono Light"/>
                <a:ea typeface="IBM Plex Mono Light"/>
                <a:cs typeface="IBM Plex Mono Light"/>
                <a:sym typeface="IBM Plex Mono Light"/>
              </a:defRPr>
            </a:lvl3pPr>
            <a:lvl4pPr lvl="3">
              <a:spcBef>
                <a:spcPts val="400"/>
              </a:spcBef>
              <a:spcAft>
                <a:spcPts val="0"/>
              </a:spcAft>
              <a:buSzPts val="800"/>
              <a:buFont typeface="IBM Plex Mono Light"/>
              <a:buNone/>
              <a:defRPr sz="800">
                <a:latin typeface="IBM Plex Mono Light"/>
                <a:ea typeface="IBM Plex Mono Light"/>
                <a:cs typeface="IBM Plex Mono Light"/>
                <a:sym typeface="IBM Plex Mono Light"/>
              </a:defRPr>
            </a:lvl4pPr>
            <a:lvl5pPr lvl="4">
              <a:spcBef>
                <a:spcPts val="400"/>
              </a:spcBef>
              <a:spcAft>
                <a:spcPts val="0"/>
              </a:spcAft>
              <a:buSzPts val="800"/>
              <a:buFont typeface="IBM Plex Mono Light"/>
              <a:buNone/>
              <a:defRPr sz="800">
                <a:latin typeface="IBM Plex Mono Light"/>
                <a:ea typeface="IBM Plex Mono Light"/>
                <a:cs typeface="IBM Plex Mono Light"/>
                <a:sym typeface="IBM Plex Mono Light"/>
              </a:defRPr>
            </a:lvl5pPr>
            <a:lvl6pPr lvl="5">
              <a:spcBef>
                <a:spcPts val="400"/>
              </a:spcBef>
              <a:spcAft>
                <a:spcPts val="0"/>
              </a:spcAft>
              <a:buSzPts val="800"/>
              <a:buFont typeface="IBM Plex Mono Light"/>
              <a:buNone/>
              <a:defRPr sz="800">
                <a:latin typeface="IBM Plex Mono Light"/>
                <a:ea typeface="IBM Plex Mono Light"/>
                <a:cs typeface="IBM Plex Mono Light"/>
                <a:sym typeface="IBM Plex Mono Light"/>
              </a:defRPr>
            </a:lvl6pPr>
            <a:lvl7pPr lvl="6">
              <a:spcBef>
                <a:spcPts val="400"/>
              </a:spcBef>
              <a:spcAft>
                <a:spcPts val="0"/>
              </a:spcAft>
              <a:buSzPts val="800"/>
              <a:buFont typeface="IBM Plex Mono Light"/>
              <a:buNone/>
              <a:defRPr sz="800">
                <a:latin typeface="IBM Plex Mono Light"/>
                <a:ea typeface="IBM Plex Mono Light"/>
                <a:cs typeface="IBM Plex Mono Light"/>
                <a:sym typeface="IBM Plex Mono Light"/>
              </a:defRPr>
            </a:lvl7pPr>
            <a:lvl8pPr lvl="7">
              <a:spcBef>
                <a:spcPts val="400"/>
              </a:spcBef>
              <a:spcAft>
                <a:spcPts val="0"/>
              </a:spcAft>
              <a:buSzPts val="800"/>
              <a:buFont typeface="IBM Plex Mono Light"/>
              <a:buNone/>
              <a:defRPr sz="800">
                <a:latin typeface="IBM Plex Mono Light"/>
                <a:ea typeface="IBM Plex Mono Light"/>
                <a:cs typeface="IBM Plex Mono Light"/>
                <a:sym typeface="IBM Plex Mono Light"/>
              </a:defRPr>
            </a:lvl8pPr>
            <a:lvl9pPr lvl="8">
              <a:spcBef>
                <a:spcPts val="400"/>
              </a:spcBef>
              <a:spcAft>
                <a:spcPts val="400"/>
              </a:spcAft>
              <a:buSzPts val="800"/>
              <a:buFont typeface="IBM Plex Mono Light"/>
              <a:buNone/>
              <a:defRPr sz="800">
                <a:latin typeface="IBM Plex Mono Light"/>
                <a:ea typeface="IBM Plex Mono Light"/>
                <a:cs typeface="IBM Plex Mono Light"/>
                <a:sym typeface="IBM Plex Mono Light"/>
              </a:defRPr>
            </a:lvl9pPr>
          </a:lstStyle>
          <a:p/>
        </p:txBody>
      </p:sp>
      <p:sp>
        <p:nvSpPr>
          <p:cNvPr id="163" name="Google Shape;163;p20"/>
          <p:cNvSpPr txBox="1"/>
          <p:nvPr>
            <p:ph idx="12" type="sldNum"/>
          </p:nvPr>
        </p:nvSpPr>
        <p:spPr>
          <a:xfrm>
            <a:off x="8229600" y="4799170"/>
            <a:ext cx="457200" cy="273900"/>
          </a:xfrm>
          <a:prstGeom prst="rect">
            <a:avLst/>
          </a:prstGeom>
        </p:spPr>
        <p:txBody>
          <a:bodyPr anchorCtr="0" anchor="ctr" bIns="91425" lIns="91425" spcFirstLastPara="1" rIns="91425" wrap="square" tIns="91425">
            <a:noAutofit/>
          </a:bodyPr>
          <a:lstStyle>
            <a:lvl1pPr lvl="0" rtl="0" algn="r">
              <a:buNone/>
              <a:defRPr sz="800">
                <a:latin typeface="IBM Plex Sans"/>
                <a:ea typeface="IBM Plex Sans"/>
                <a:cs typeface="IBM Plex Sans"/>
                <a:sym typeface="IBM Plex Sans"/>
              </a:defRPr>
            </a:lvl1pPr>
            <a:lvl2pPr lvl="1" rtl="0" algn="r">
              <a:buNone/>
              <a:defRPr sz="800">
                <a:latin typeface="IBM Plex Sans"/>
                <a:ea typeface="IBM Plex Sans"/>
                <a:cs typeface="IBM Plex Sans"/>
                <a:sym typeface="IBM Plex Sans"/>
              </a:defRPr>
            </a:lvl2pPr>
            <a:lvl3pPr lvl="2" rtl="0" algn="r">
              <a:buNone/>
              <a:defRPr sz="800">
                <a:latin typeface="IBM Plex Sans"/>
                <a:ea typeface="IBM Plex Sans"/>
                <a:cs typeface="IBM Plex Sans"/>
                <a:sym typeface="IBM Plex Sans"/>
              </a:defRPr>
            </a:lvl3pPr>
            <a:lvl4pPr lvl="3" rtl="0" algn="r">
              <a:buNone/>
              <a:defRPr sz="800">
                <a:latin typeface="IBM Plex Sans"/>
                <a:ea typeface="IBM Plex Sans"/>
                <a:cs typeface="IBM Plex Sans"/>
                <a:sym typeface="IBM Plex Sans"/>
              </a:defRPr>
            </a:lvl4pPr>
            <a:lvl5pPr lvl="4" rtl="0" algn="r">
              <a:buNone/>
              <a:defRPr sz="800">
                <a:latin typeface="IBM Plex Sans"/>
                <a:ea typeface="IBM Plex Sans"/>
                <a:cs typeface="IBM Plex Sans"/>
                <a:sym typeface="IBM Plex Sans"/>
              </a:defRPr>
            </a:lvl5pPr>
            <a:lvl6pPr lvl="5" rtl="0" algn="r">
              <a:buNone/>
              <a:defRPr sz="800">
                <a:latin typeface="IBM Plex Sans"/>
                <a:ea typeface="IBM Plex Sans"/>
                <a:cs typeface="IBM Plex Sans"/>
                <a:sym typeface="IBM Plex Sans"/>
              </a:defRPr>
            </a:lvl6pPr>
            <a:lvl7pPr lvl="6" rtl="0" algn="r">
              <a:buNone/>
              <a:defRPr sz="800">
                <a:latin typeface="IBM Plex Sans"/>
                <a:ea typeface="IBM Plex Sans"/>
                <a:cs typeface="IBM Plex Sans"/>
                <a:sym typeface="IBM Plex Sans"/>
              </a:defRPr>
            </a:lvl7pPr>
            <a:lvl8pPr lvl="7" rtl="0" algn="r">
              <a:buNone/>
              <a:defRPr sz="800">
                <a:latin typeface="IBM Plex Sans"/>
                <a:ea typeface="IBM Plex Sans"/>
                <a:cs typeface="IBM Plex Sans"/>
                <a:sym typeface="IBM Plex Sans"/>
              </a:defRPr>
            </a:lvl8pPr>
            <a:lvl9pPr lvl="8" rtl="0" algn="r">
              <a:buNone/>
              <a:defRPr sz="800">
                <a:latin typeface="IBM Plex Sans"/>
                <a:ea typeface="IBM Plex Sans"/>
                <a:cs typeface="IBM Plex Sans"/>
                <a:sym typeface="IBM Plex Sans"/>
              </a:defRPr>
            </a:lvl9pPr>
          </a:lstStyle>
          <a:p>
            <a:pPr indent="0" lvl="0" marL="0" rtl="0" algn="r">
              <a:spcBef>
                <a:spcPts val="0"/>
              </a:spcBef>
              <a:spcAft>
                <a:spcPts val="0"/>
              </a:spcAft>
              <a:buNone/>
            </a:pPr>
            <a:fld id="{00000000-1234-1234-1234-123412341234}" type="slidenum">
              <a:rPr lang="en"/>
              <a:t>‹#›</a:t>
            </a:fld>
            <a:endParaRPr/>
          </a:p>
        </p:txBody>
      </p:sp>
      <p:sp>
        <p:nvSpPr>
          <p:cNvPr id="164" name="Google Shape;164;p20"/>
          <p:cNvSpPr/>
          <p:nvPr/>
        </p:nvSpPr>
        <p:spPr>
          <a:xfrm flipH="1">
            <a:off x="8686802" y="4860600"/>
            <a:ext cx="118500" cy="118500"/>
          </a:xfrm>
          <a:prstGeom prst="rect">
            <a:avLst/>
          </a:prstGeom>
          <a:solidFill>
            <a:schemeClr val="lt2"/>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Tree>
  </p:cSld>
  <p:clrMapOvr>
    <a:masterClrMapping/>
  </p:clrMapOvr>
  <p:extLst>
    <p:ext uri="{DCECCB84-F9BA-43D5-87BE-67443E8EF086}">
      <p15:sldGuideLst>
        <p15:guide id="1" orient="horz" pos="666">
          <p15:clr>
            <a:srgbClr val="E46962"/>
          </p15:clr>
        </p15:guide>
      </p15:sldGuideLst>
    </p:ext>
  </p:extLst>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_1">
    <p:spTree>
      <p:nvGrpSpPr>
        <p:cNvPr id="14" name="Shape 14"/>
        <p:cNvGrpSpPr/>
        <p:nvPr/>
      </p:nvGrpSpPr>
      <p:grpSpPr>
        <a:xfrm>
          <a:off x="0" y="0"/>
          <a:ext cx="0" cy="0"/>
          <a:chOff x="0" y="0"/>
          <a:chExt cx="0" cy="0"/>
        </a:xfrm>
      </p:grpSpPr>
      <p:sp>
        <p:nvSpPr>
          <p:cNvPr id="15" name="Google Shape;15;p3"/>
          <p:cNvSpPr txBox="1"/>
          <p:nvPr>
            <p:ph type="title"/>
          </p:nvPr>
        </p:nvSpPr>
        <p:spPr>
          <a:xfrm>
            <a:off x="311700" y="555600"/>
            <a:ext cx="2808000" cy="755700"/>
          </a:xfrm>
          <a:prstGeom prst="rect">
            <a:avLst/>
          </a:prstGeom>
        </p:spPr>
        <p:txBody>
          <a:bodyPr anchorCtr="0" anchor="b" bIns="91425" lIns="91425" spcFirstLastPara="1" rIns="91425" wrap="square" tIns="91425">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16" name="Google Shape;16;p3"/>
          <p:cNvSpPr txBox="1"/>
          <p:nvPr>
            <p:ph idx="1" type="body"/>
          </p:nvPr>
        </p:nvSpPr>
        <p:spPr>
          <a:xfrm>
            <a:off x="311700" y="1389600"/>
            <a:ext cx="2808000" cy="3179400"/>
          </a:xfrm>
          <a:prstGeom prst="rect">
            <a:avLst/>
          </a:prstGeom>
        </p:spPr>
        <p:txBody>
          <a:bodyPr anchorCtr="0" anchor="t" bIns="91425" lIns="91425" spcFirstLastPara="1" rIns="91425" wrap="square" tIns="91425">
            <a:noAutofit/>
          </a:bodyPr>
          <a:lstStyle>
            <a:lvl1pPr indent="-304800" lvl="0" marL="457200">
              <a:spcBef>
                <a:spcPts val="0"/>
              </a:spcBef>
              <a:spcAft>
                <a:spcPts val="0"/>
              </a:spcAft>
              <a:buSzPts val="1200"/>
              <a:buChar char="●"/>
              <a:defRPr/>
            </a:lvl1pPr>
            <a:lvl2pPr indent="-304800" lvl="1" marL="914400">
              <a:spcBef>
                <a:spcPts val="500"/>
              </a:spcBef>
              <a:spcAft>
                <a:spcPts val="0"/>
              </a:spcAft>
              <a:buSzPts val="1200"/>
              <a:buChar char="○"/>
              <a:defRPr/>
            </a:lvl2pPr>
            <a:lvl3pPr indent="-304800" lvl="2" marL="1371600">
              <a:spcBef>
                <a:spcPts val="500"/>
              </a:spcBef>
              <a:spcAft>
                <a:spcPts val="0"/>
              </a:spcAft>
              <a:buSzPts val="1200"/>
              <a:buChar char="■"/>
              <a:defRPr/>
            </a:lvl3pPr>
            <a:lvl4pPr indent="-304800" lvl="3" marL="1828800">
              <a:spcBef>
                <a:spcPts val="500"/>
              </a:spcBef>
              <a:spcAft>
                <a:spcPts val="0"/>
              </a:spcAft>
              <a:buSzPts val="1200"/>
              <a:buChar char="●"/>
              <a:defRPr/>
            </a:lvl4pPr>
            <a:lvl5pPr indent="-304800" lvl="4" marL="2286000">
              <a:spcBef>
                <a:spcPts val="500"/>
              </a:spcBef>
              <a:spcAft>
                <a:spcPts val="0"/>
              </a:spcAft>
              <a:buSzPts val="1200"/>
              <a:buChar char="○"/>
              <a:defRPr/>
            </a:lvl5pPr>
            <a:lvl6pPr indent="-304800" lvl="5" marL="2743200">
              <a:spcBef>
                <a:spcPts val="500"/>
              </a:spcBef>
              <a:spcAft>
                <a:spcPts val="0"/>
              </a:spcAft>
              <a:buSzPts val="1200"/>
              <a:buChar char="■"/>
              <a:defRPr/>
            </a:lvl6pPr>
            <a:lvl7pPr indent="-304800" lvl="6" marL="3200400">
              <a:spcBef>
                <a:spcPts val="500"/>
              </a:spcBef>
              <a:spcAft>
                <a:spcPts val="0"/>
              </a:spcAft>
              <a:buSzPts val="1200"/>
              <a:buChar char="●"/>
              <a:defRPr/>
            </a:lvl7pPr>
            <a:lvl8pPr indent="-304800" lvl="7" marL="3657600">
              <a:spcBef>
                <a:spcPts val="500"/>
              </a:spcBef>
              <a:spcAft>
                <a:spcPts val="0"/>
              </a:spcAft>
              <a:buSzPts val="1200"/>
              <a:buChar char="○"/>
              <a:defRPr/>
            </a:lvl8pPr>
            <a:lvl9pPr indent="-304800" lvl="8" marL="4114800">
              <a:spcBef>
                <a:spcPts val="500"/>
              </a:spcBef>
              <a:spcAft>
                <a:spcPts val="500"/>
              </a:spcAft>
              <a:buSzPts val="1200"/>
              <a:buChar char="■"/>
              <a:defRPr/>
            </a:lvl9pPr>
          </a:lstStyle>
          <a:p/>
        </p:txBody>
      </p:sp>
      <p:sp>
        <p:nvSpPr>
          <p:cNvPr id="17" name="Google Shape;17;p3"/>
          <p:cNvSpPr txBox="1"/>
          <p:nvPr>
            <p:ph idx="12" type="sldNum"/>
          </p:nvPr>
        </p:nvSpPr>
        <p:spPr>
          <a:xfrm>
            <a:off x="8472458" y="4663217"/>
            <a:ext cx="548700" cy="3936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with footer 2">
  <p:cSld name="CUSTOM_3_3">
    <p:spTree>
      <p:nvGrpSpPr>
        <p:cNvPr id="165" name="Shape 165"/>
        <p:cNvGrpSpPr/>
        <p:nvPr/>
      </p:nvGrpSpPr>
      <p:grpSpPr>
        <a:xfrm>
          <a:off x="0" y="0"/>
          <a:ext cx="0" cy="0"/>
          <a:chOff x="0" y="0"/>
          <a:chExt cx="0" cy="0"/>
        </a:xfrm>
      </p:grpSpPr>
      <p:sp>
        <p:nvSpPr>
          <p:cNvPr id="166" name="Google Shape;166;p21"/>
          <p:cNvSpPr txBox="1"/>
          <p:nvPr>
            <p:ph idx="1" type="body"/>
          </p:nvPr>
        </p:nvSpPr>
        <p:spPr>
          <a:xfrm>
            <a:off x="1891900" y="1058025"/>
            <a:ext cx="2556900" cy="3027300"/>
          </a:xfrm>
          <a:prstGeom prst="rect">
            <a:avLst/>
          </a:prstGeom>
        </p:spPr>
        <p:txBody>
          <a:bodyPr anchorCtr="0" anchor="ctr" bIns="91425" lIns="91425" spcFirstLastPara="1" rIns="91425" wrap="square" tIns="91425">
            <a:noAutofit/>
          </a:bodyPr>
          <a:lstStyle>
            <a:lvl1pPr indent="-304800" lvl="0" marL="457200">
              <a:spcBef>
                <a:spcPts val="0"/>
              </a:spcBef>
              <a:spcAft>
                <a:spcPts val="0"/>
              </a:spcAft>
              <a:buSzPts val="1200"/>
              <a:buChar char="●"/>
              <a:defRPr/>
            </a:lvl1pPr>
            <a:lvl2pPr indent="-304800" lvl="1" marL="914400">
              <a:spcBef>
                <a:spcPts val="500"/>
              </a:spcBef>
              <a:spcAft>
                <a:spcPts val="0"/>
              </a:spcAft>
              <a:buSzPts val="1200"/>
              <a:buChar char="○"/>
              <a:defRPr/>
            </a:lvl2pPr>
            <a:lvl3pPr indent="-304800" lvl="2" marL="1371600">
              <a:spcBef>
                <a:spcPts val="500"/>
              </a:spcBef>
              <a:spcAft>
                <a:spcPts val="0"/>
              </a:spcAft>
              <a:buSzPts val="1200"/>
              <a:buChar char="■"/>
              <a:defRPr/>
            </a:lvl3pPr>
            <a:lvl4pPr indent="-304800" lvl="3" marL="1828800">
              <a:spcBef>
                <a:spcPts val="500"/>
              </a:spcBef>
              <a:spcAft>
                <a:spcPts val="0"/>
              </a:spcAft>
              <a:buSzPts val="1200"/>
              <a:buChar char="●"/>
              <a:defRPr/>
            </a:lvl4pPr>
            <a:lvl5pPr indent="-304800" lvl="4" marL="2286000">
              <a:spcBef>
                <a:spcPts val="500"/>
              </a:spcBef>
              <a:spcAft>
                <a:spcPts val="0"/>
              </a:spcAft>
              <a:buSzPts val="1200"/>
              <a:buChar char="○"/>
              <a:defRPr/>
            </a:lvl5pPr>
            <a:lvl6pPr indent="-304800" lvl="5" marL="2743200">
              <a:spcBef>
                <a:spcPts val="500"/>
              </a:spcBef>
              <a:spcAft>
                <a:spcPts val="0"/>
              </a:spcAft>
              <a:buSzPts val="1200"/>
              <a:buChar char="■"/>
              <a:defRPr/>
            </a:lvl6pPr>
            <a:lvl7pPr indent="-304800" lvl="6" marL="3200400">
              <a:spcBef>
                <a:spcPts val="500"/>
              </a:spcBef>
              <a:spcAft>
                <a:spcPts val="0"/>
              </a:spcAft>
              <a:buSzPts val="1200"/>
              <a:buChar char="●"/>
              <a:defRPr/>
            </a:lvl7pPr>
            <a:lvl8pPr indent="-304800" lvl="7" marL="3657600">
              <a:spcBef>
                <a:spcPts val="500"/>
              </a:spcBef>
              <a:spcAft>
                <a:spcPts val="0"/>
              </a:spcAft>
              <a:buSzPts val="1200"/>
              <a:buChar char="○"/>
              <a:defRPr/>
            </a:lvl8pPr>
            <a:lvl9pPr indent="-304800" lvl="8" marL="4114800">
              <a:spcBef>
                <a:spcPts val="500"/>
              </a:spcBef>
              <a:spcAft>
                <a:spcPts val="500"/>
              </a:spcAft>
              <a:buSzPts val="1200"/>
              <a:buChar char="■"/>
              <a:defRPr/>
            </a:lvl9pPr>
          </a:lstStyle>
          <a:p/>
        </p:txBody>
      </p:sp>
      <p:sp>
        <p:nvSpPr>
          <p:cNvPr id="167" name="Google Shape;167;p21"/>
          <p:cNvSpPr txBox="1"/>
          <p:nvPr>
            <p:ph idx="2" type="body"/>
          </p:nvPr>
        </p:nvSpPr>
        <p:spPr>
          <a:xfrm>
            <a:off x="457200" y="1058025"/>
            <a:ext cx="1378200" cy="3027300"/>
          </a:xfrm>
          <a:prstGeom prst="rect">
            <a:avLst/>
          </a:prstGeom>
        </p:spPr>
        <p:txBody>
          <a:bodyPr anchorCtr="0" anchor="ctr" bIns="91425" lIns="91425" spcFirstLastPara="1" rIns="91425" wrap="square" tIns="91425">
            <a:noAutofit/>
          </a:bodyPr>
          <a:lstStyle>
            <a:lvl1pPr indent="-304800" lvl="0" marL="457200" algn="r">
              <a:spcBef>
                <a:spcPts val="0"/>
              </a:spcBef>
              <a:spcAft>
                <a:spcPts val="0"/>
              </a:spcAft>
              <a:buSzPts val="1200"/>
              <a:buChar char="●"/>
              <a:defRPr/>
            </a:lvl1pPr>
            <a:lvl2pPr indent="-304800" lvl="1" marL="914400" algn="r">
              <a:spcBef>
                <a:spcPts val="500"/>
              </a:spcBef>
              <a:spcAft>
                <a:spcPts val="0"/>
              </a:spcAft>
              <a:buSzPts val="1200"/>
              <a:buChar char="○"/>
              <a:defRPr/>
            </a:lvl2pPr>
            <a:lvl3pPr indent="-304800" lvl="2" marL="1371600" algn="r">
              <a:spcBef>
                <a:spcPts val="500"/>
              </a:spcBef>
              <a:spcAft>
                <a:spcPts val="0"/>
              </a:spcAft>
              <a:buSzPts val="1200"/>
              <a:buChar char="■"/>
              <a:defRPr/>
            </a:lvl3pPr>
            <a:lvl4pPr indent="-304800" lvl="3" marL="1828800" algn="r">
              <a:spcBef>
                <a:spcPts val="500"/>
              </a:spcBef>
              <a:spcAft>
                <a:spcPts val="0"/>
              </a:spcAft>
              <a:buSzPts val="1200"/>
              <a:buChar char="●"/>
              <a:defRPr/>
            </a:lvl4pPr>
            <a:lvl5pPr indent="-304800" lvl="4" marL="2286000" algn="r">
              <a:spcBef>
                <a:spcPts val="500"/>
              </a:spcBef>
              <a:spcAft>
                <a:spcPts val="0"/>
              </a:spcAft>
              <a:buSzPts val="1200"/>
              <a:buChar char="○"/>
              <a:defRPr/>
            </a:lvl5pPr>
            <a:lvl6pPr indent="-304800" lvl="5" marL="2743200" algn="r">
              <a:spcBef>
                <a:spcPts val="500"/>
              </a:spcBef>
              <a:spcAft>
                <a:spcPts val="0"/>
              </a:spcAft>
              <a:buSzPts val="1200"/>
              <a:buChar char="■"/>
              <a:defRPr/>
            </a:lvl6pPr>
            <a:lvl7pPr indent="-304800" lvl="6" marL="3200400" algn="r">
              <a:spcBef>
                <a:spcPts val="500"/>
              </a:spcBef>
              <a:spcAft>
                <a:spcPts val="0"/>
              </a:spcAft>
              <a:buSzPts val="1200"/>
              <a:buChar char="●"/>
              <a:defRPr/>
            </a:lvl7pPr>
            <a:lvl8pPr indent="-304800" lvl="7" marL="3657600" algn="r">
              <a:spcBef>
                <a:spcPts val="500"/>
              </a:spcBef>
              <a:spcAft>
                <a:spcPts val="0"/>
              </a:spcAft>
              <a:buSzPts val="1200"/>
              <a:buChar char="○"/>
              <a:defRPr/>
            </a:lvl8pPr>
            <a:lvl9pPr indent="-304800" lvl="8" marL="4114800" algn="r">
              <a:spcBef>
                <a:spcPts val="500"/>
              </a:spcBef>
              <a:spcAft>
                <a:spcPts val="500"/>
              </a:spcAft>
              <a:buSzPts val="1200"/>
              <a:buChar char="■"/>
              <a:defRPr/>
            </a:lvl9pPr>
          </a:lstStyle>
          <a:p/>
        </p:txBody>
      </p:sp>
      <p:sp>
        <p:nvSpPr>
          <p:cNvPr id="168" name="Google Shape;168;p21"/>
          <p:cNvSpPr txBox="1"/>
          <p:nvPr>
            <p:ph type="title"/>
          </p:nvPr>
        </p:nvSpPr>
        <p:spPr>
          <a:xfrm>
            <a:off x="4686100" y="1195125"/>
            <a:ext cx="4000500" cy="2613000"/>
          </a:xfrm>
          <a:prstGeom prst="rect">
            <a:avLst/>
          </a:prstGeom>
        </p:spPr>
        <p:txBody>
          <a:bodyPr anchorCtr="0" anchor="ctr" bIns="91425" lIns="91425" spcFirstLastPara="1" rIns="91425" wrap="square" tIns="91425">
            <a:noAutofit/>
          </a:bodyPr>
          <a:lstStyle>
            <a:lvl1pPr lvl="0" algn="ctr">
              <a:spcBef>
                <a:spcPts val="0"/>
              </a:spcBef>
              <a:spcAft>
                <a:spcPts val="0"/>
              </a:spcAft>
              <a:buSzPts val="4200"/>
              <a:buNone/>
              <a:defRPr/>
            </a:lvl1pPr>
            <a:lvl2pPr lvl="1" algn="ctr">
              <a:spcBef>
                <a:spcPts val="0"/>
              </a:spcBef>
              <a:spcAft>
                <a:spcPts val="0"/>
              </a:spcAft>
              <a:buSzPts val="4200"/>
              <a:buNone/>
              <a:defRPr/>
            </a:lvl2pPr>
            <a:lvl3pPr lvl="2" algn="ctr">
              <a:spcBef>
                <a:spcPts val="0"/>
              </a:spcBef>
              <a:spcAft>
                <a:spcPts val="0"/>
              </a:spcAft>
              <a:buSzPts val="4200"/>
              <a:buNone/>
              <a:defRPr/>
            </a:lvl3pPr>
            <a:lvl4pPr lvl="3" algn="ctr">
              <a:spcBef>
                <a:spcPts val="0"/>
              </a:spcBef>
              <a:spcAft>
                <a:spcPts val="0"/>
              </a:spcAft>
              <a:buSzPts val="4200"/>
              <a:buNone/>
              <a:defRPr/>
            </a:lvl4pPr>
            <a:lvl5pPr lvl="4" algn="ctr">
              <a:spcBef>
                <a:spcPts val="0"/>
              </a:spcBef>
              <a:spcAft>
                <a:spcPts val="0"/>
              </a:spcAft>
              <a:buSzPts val="4200"/>
              <a:buNone/>
              <a:defRPr/>
            </a:lvl5pPr>
            <a:lvl6pPr lvl="5" algn="ctr">
              <a:spcBef>
                <a:spcPts val="0"/>
              </a:spcBef>
              <a:spcAft>
                <a:spcPts val="0"/>
              </a:spcAft>
              <a:buSzPts val="4200"/>
              <a:buNone/>
              <a:defRPr/>
            </a:lvl6pPr>
            <a:lvl7pPr lvl="6" algn="ctr">
              <a:spcBef>
                <a:spcPts val="0"/>
              </a:spcBef>
              <a:spcAft>
                <a:spcPts val="0"/>
              </a:spcAft>
              <a:buSzPts val="4200"/>
              <a:buNone/>
              <a:defRPr/>
            </a:lvl7pPr>
            <a:lvl8pPr lvl="7" algn="ctr">
              <a:spcBef>
                <a:spcPts val="0"/>
              </a:spcBef>
              <a:spcAft>
                <a:spcPts val="0"/>
              </a:spcAft>
              <a:buSzPts val="4200"/>
              <a:buNone/>
              <a:defRPr/>
            </a:lvl8pPr>
            <a:lvl9pPr lvl="8" algn="ctr">
              <a:spcBef>
                <a:spcPts val="0"/>
              </a:spcBef>
              <a:spcAft>
                <a:spcPts val="0"/>
              </a:spcAft>
              <a:buSzPts val="4200"/>
              <a:buNone/>
              <a:defRPr/>
            </a:lvl9pPr>
          </a:lstStyle>
          <a:p/>
        </p:txBody>
      </p:sp>
      <p:sp>
        <p:nvSpPr>
          <p:cNvPr id="169" name="Google Shape;169;p21"/>
          <p:cNvSpPr txBox="1"/>
          <p:nvPr>
            <p:ph idx="3" type="subTitle"/>
          </p:nvPr>
        </p:nvSpPr>
        <p:spPr>
          <a:xfrm>
            <a:off x="342900" y="4799170"/>
            <a:ext cx="4239900" cy="273900"/>
          </a:xfrm>
          <a:prstGeom prst="rect">
            <a:avLst/>
          </a:prstGeom>
        </p:spPr>
        <p:txBody>
          <a:bodyPr anchorCtr="0" anchor="ctr" bIns="91425" lIns="137150" spcFirstLastPara="1" rIns="91425" wrap="square" tIns="91425">
            <a:noAutofit/>
          </a:bodyPr>
          <a:lstStyle>
            <a:lvl1pPr lvl="0">
              <a:spcBef>
                <a:spcPts val="0"/>
              </a:spcBef>
              <a:spcAft>
                <a:spcPts val="0"/>
              </a:spcAft>
              <a:buSzPts val="800"/>
              <a:buFont typeface="IBM Plex Mono Light"/>
              <a:buNone/>
              <a:defRPr sz="800">
                <a:latin typeface="IBM Plex Mono Light"/>
                <a:ea typeface="IBM Plex Mono Light"/>
                <a:cs typeface="IBM Plex Mono Light"/>
                <a:sym typeface="IBM Plex Mono Light"/>
              </a:defRPr>
            </a:lvl1pPr>
            <a:lvl2pPr lvl="1">
              <a:spcBef>
                <a:spcPts val="400"/>
              </a:spcBef>
              <a:spcAft>
                <a:spcPts val="0"/>
              </a:spcAft>
              <a:buSzPts val="800"/>
              <a:buFont typeface="IBM Plex Mono Light"/>
              <a:buNone/>
              <a:defRPr sz="800">
                <a:latin typeface="IBM Plex Mono Light"/>
                <a:ea typeface="IBM Plex Mono Light"/>
                <a:cs typeface="IBM Plex Mono Light"/>
                <a:sym typeface="IBM Plex Mono Light"/>
              </a:defRPr>
            </a:lvl2pPr>
            <a:lvl3pPr lvl="2">
              <a:spcBef>
                <a:spcPts val="400"/>
              </a:spcBef>
              <a:spcAft>
                <a:spcPts val="0"/>
              </a:spcAft>
              <a:buSzPts val="800"/>
              <a:buFont typeface="IBM Plex Mono Light"/>
              <a:buNone/>
              <a:defRPr sz="800">
                <a:latin typeface="IBM Plex Mono Light"/>
                <a:ea typeface="IBM Plex Mono Light"/>
                <a:cs typeface="IBM Plex Mono Light"/>
                <a:sym typeface="IBM Plex Mono Light"/>
              </a:defRPr>
            </a:lvl3pPr>
            <a:lvl4pPr lvl="3">
              <a:spcBef>
                <a:spcPts val="400"/>
              </a:spcBef>
              <a:spcAft>
                <a:spcPts val="0"/>
              </a:spcAft>
              <a:buSzPts val="800"/>
              <a:buFont typeface="IBM Plex Mono Light"/>
              <a:buNone/>
              <a:defRPr sz="800">
                <a:latin typeface="IBM Plex Mono Light"/>
                <a:ea typeface="IBM Plex Mono Light"/>
                <a:cs typeface="IBM Plex Mono Light"/>
                <a:sym typeface="IBM Plex Mono Light"/>
              </a:defRPr>
            </a:lvl4pPr>
            <a:lvl5pPr lvl="4">
              <a:spcBef>
                <a:spcPts val="400"/>
              </a:spcBef>
              <a:spcAft>
                <a:spcPts val="0"/>
              </a:spcAft>
              <a:buSzPts val="800"/>
              <a:buFont typeface="IBM Plex Mono Light"/>
              <a:buNone/>
              <a:defRPr sz="800">
                <a:latin typeface="IBM Plex Mono Light"/>
                <a:ea typeface="IBM Plex Mono Light"/>
                <a:cs typeface="IBM Plex Mono Light"/>
                <a:sym typeface="IBM Plex Mono Light"/>
              </a:defRPr>
            </a:lvl5pPr>
            <a:lvl6pPr lvl="5">
              <a:spcBef>
                <a:spcPts val="400"/>
              </a:spcBef>
              <a:spcAft>
                <a:spcPts val="0"/>
              </a:spcAft>
              <a:buSzPts val="800"/>
              <a:buFont typeface="IBM Plex Mono Light"/>
              <a:buNone/>
              <a:defRPr sz="800">
                <a:latin typeface="IBM Plex Mono Light"/>
                <a:ea typeface="IBM Plex Mono Light"/>
                <a:cs typeface="IBM Plex Mono Light"/>
                <a:sym typeface="IBM Plex Mono Light"/>
              </a:defRPr>
            </a:lvl6pPr>
            <a:lvl7pPr lvl="6">
              <a:spcBef>
                <a:spcPts val="400"/>
              </a:spcBef>
              <a:spcAft>
                <a:spcPts val="0"/>
              </a:spcAft>
              <a:buSzPts val="800"/>
              <a:buFont typeface="IBM Plex Mono Light"/>
              <a:buNone/>
              <a:defRPr sz="800">
                <a:latin typeface="IBM Plex Mono Light"/>
                <a:ea typeface="IBM Plex Mono Light"/>
                <a:cs typeface="IBM Plex Mono Light"/>
                <a:sym typeface="IBM Plex Mono Light"/>
              </a:defRPr>
            </a:lvl7pPr>
            <a:lvl8pPr lvl="7">
              <a:spcBef>
                <a:spcPts val="400"/>
              </a:spcBef>
              <a:spcAft>
                <a:spcPts val="0"/>
              </a:spcAft>
              <a:buSzPts val="800"/>
              <a:buFont typeface="IBM Plex Mono Light"/>
              <a:buNone/>
              <a:defRPr sz="800">
                <a:latin typeface="IBM Plex Mono Light"/>
                <a:ea typeface="IBM Plex Mono Light"/>
                <a:cs typeface="IBM Plex Mono Light"/>
                <a:sym typeface="IBM Plex Mono Light"/>
              </a:defRPr>
            </a:lvl8pPr>
            <a:lvl9pPr lvl="8">
              <a:spcBef>
                <a:spcPts val="400"/>
              </a:spcBef>
              <a:spcAft>
                <a:spcPts val="400"/>
              </a:spcAft>
              <a:buSzPts val="800"/>
              <a:buFont typeface="IBM Plex Mono Light"/>
              <a:buNone/>
              <a:defRPr sz="800">
                <a:latin typeface="IBM Plex Mono Light"/>
                <a:ea typeface="IBM Plex Mono Light"/>
                <a:cs typeface="IBM Plex Mono Light"/>
                <a:sym typeface="IBM Plex Mono Light"/>
              </a:defRPr>
            </a:lvl9pPr>
          </a:lstStyle>
          <a:p/>
        </p:txBody>
      </p:sp>
      <p:sp>
        <p:nvSpPr>
          <p:cNvPr id="170" name="Google Shape;170;p21"/>
          <p:cNvSpPr txBox="1"/>
          <p:nvPr>
            <p:ph idx="12" type="sldNum"/>
          </p:nvPr>
        </p:nvSpPr>
        <p:spPr>
          <a:xfrm>
            <a:off x="8229600" y="4799170"/>
            <a:ext cx="457200" cy="273900"/>
          </a:xfrm>
          <a:prstGeom prst="rect">
            <a:avLst/>
          </a:prstGeom>
        </p:spPr>
        <p:txBody>
          <a:bodyPr anchorCtr="0" anchor="ctr" bIns="91425" lIns="91425" spcFirstLastPara="1" rIns="91425" wrap="square" tIns="91425">
            <a:noAutofit/>
          </a:bodyPr>
          <a:lstStyle>
            <a:lvl1pPr lvl="0" rtl="0" algn="r">
              <a:buNone/>
              <a:defRPr sz="800">
                <a:latin typeface="IBM Plex Sans"/>
                <a:ea typeface="IBM Plex Sans"/>
                <a:cs typeface="IBM Plex Sans"/>
                <a:sym typeface="IBM Plex Sans"/>
              </a:defRPr>
            </a:lvl1pPr>
            <a:lvl2pPr lvl="1" rtl="0" algn="r">
              <a:buNone/>
              <a:defRPr sz="800">
                <a:latin typeface="IBM Plex Sans"/>
                <a:ea typeface="IBM Plex Sans"/>
                <a:cs typeface="IBM Plex Sans"/>
                <a:sym typeface="IBM Plex Sans"/>
              </a:defRPr>
            </a:lvl2pPr>
            <a:lvl3pPr lvl="2" rtl="0" algn="r">
              <a:buNone/>
              <a:defRPr sz="800">
                <a:latin typeface="IBM Plex Sans"/>
                <a:ea typeface="IBM Plex Sans"/>
                <a:cs typeface="IBM Plex Sans"/>
                <a:sym typeface="IBM Plex Sans"/>
              </a:defRPr>
            </a:lvl3pPr>
            <a:lvl4pPr lvl="3" rtl="0" algn="r">
              <a:buNone/>
              <a:defRPr sz="800">
                <a:latin typeface="IBM Plex Sans"/>
                <a:ea typeface="IBM Plex Sans"/>
                <a:cs typeface="IBM Plex Sans"/>
                <a:sym typeface="IBM Plex Sans"/>
              </a:defRPr>
            </a:lvl4pPr>
            <a:lvl5pPr lvl="4" rtl="0" algn="r">
              <a:buNone/>
              <a:defRPr sz="800">
                <a:latin typeface="IBM Plex Sans"/>
                <a:ea typeface="IBM Plex Sans"/>
                <a:cs typeface="IBM Plex Sans"/>
                <a:sym typeface="IBM Plex Sans"/>
              </a:defRPr>
            </a:lvl5pPr>
            <a:lvl6pPr lvl="5" rtl="0" algn="r">
              <a:buNone/>
              <a:defRPr sz="800">
                <a:latin typeface="IBM Plex Sans"/>
                <a:ea typeface="IBM Plex Sans"/>
                <a:cs typeface="IBM Plex Sans"/>
                <a:sym typeface="IBM Plex Sans"/>
              </a:defRPr>
            </a:lvl6pPr>
            <a:lvl7pPr lvl="6" rtl="0" algn="r">
              <a:buNone/>
              <a:defRPr sz="800">
                <a:latin typeface="IBM Plex Sans"/>
                <a:ea typeface="IBM Plex Sans"/>
                <a:cs typeface="IBM Plex Sans"/>
                <a:sym typeface="IBM Plex Sans"/>
              </a:defRPr>
            </a:lvl7pPr>
            <a:lvl8pPr lvl="7" rtl="0" algn="r">
              <a:buNone/>
              <a:defRPr sz="800">
                <a:latin typeface="IBM Plex Sans"/>
                <a:ea typeface="IBM Plex Sans"/>
                <a:cs typeface="IBM Plex Sans"/>
                <a:sym typeface="IBM Plex Sans"/>
              </a:defRPr>
            </a:lvl8pPr>
            <a:lvl9pPr lvl="8" rtl="0" algn="r">
              <a:buNone/>
              <a:defRPr sz="800">
                <a:latin typeface="IBM Plex Sans"/>
                <a:ea typeface="IBM Plex Sans"/>
                <a:cs typeface="IBM Plex Sans"/>
                <a:sym typeface="IBM Plex Sans"/>
              </a:defRPr>
            </a:lvl9pPr>
          </a:lstStyle>
          <a:p>
            <a:pPr indent="0" lvl="0" marL="0" rtl="0" algn="r">
              <a:spcBef>
                <a:spcPts val="0"/>
              </a:spcBef>
              <a:spcAft>
                <a:spcPts val="0"/>
              </a:spcAft>
              <a:buNone/>
            </a:pPr>
            <a:fld id="{00000000-1234-1234-1234-123412341234}" type="slidenum">
              <a:rPr lang="en"/>
              <a:t>‹#›</a:t>
            </a:fld>
            <a:endParaRPr/>
          </a:p>
        </p:txBody>
      </p:sp>
      <p:sp>
        <p:nvSpPr>
          <p:cNvPr id="171" name="Google Shape;171;p21"/>
          <p:cNvSpPr/>
          <p:nvPr/>
        </p:nvSpPr>
        <p:spPr>
          <a:xfrm flipH="1">
            <a:off x="8686802" y="4860600"/>
            <a:ext cx="118500" cy="118500"/>
          </a:xfrm>
          <a:prstGeom prst="rect">
            <a:avLst/>
          </a:prstGeom>
          <a:solidFill>
            <a:schemeClr val="lt2"/>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Tree>
  </p:cSld>
  <p:clrMapOvr>
    <a:masterClrMapping/>
  </p:clrMapOvr>
  <p:extLst>
    <p:ext uri="{DCECCB84-F9BA-43D5-87BE-67443E8EF086}">
      <p15:sldGuideLst>
        <p15:guide id="1" orient="horz" pos="666">
          <p15:clr>
            <a:srgbClr val="E46962"/>
          </p15:clr>
        </p15:guide>
      </p15:sldGuideLst>
    </p:ext>
  </p:extLst>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p:cSld name="CUSTOM_3_2">
    <p:spTree>
      <p:nvGrpSpPr>
        <p:cNvPr id="172" name="Shape 172"/>
        <p:cNvGrpSpPr/>
        <p:nvPr/>
      </p:nvGrpSpPr>
      <p:grpSpPr>
        <a:xfrm>
          <a:off x="0" y="0"/>
          <a:ext cx="0" cy="0"/>
          <a:chOff x="0" y="0"/>
          <a:chExt cx="0" cy="0"/>
        </a:xfrm>
      </p:grpSpPr>
      <p:sp>
        <p:nvSpPr>
          <p:cNvPr id="173" name="Google Shape;173;p22"/>
          <p:cNvSpPr txBox="1"/>
          <p:nvPr>
            <p:ph idx="1" type="body"/>
          </p:nvPr>
        </p:nvSpPr>
        <p:spPr>
          <a:xfrm>
            <a:off x="6129700" y="1058025"/>
            <a:ext cx="2556900" cy="3027300"/>
          </a:xfrm>
          <a:prstGeom prst="rect">
            <a:avLst/>
          </a:prstGeom>
        </p:spPr>
        <p:txBody>
          <a:bodyPr anchorCtr="0" anchor="ctr" bIns="91425" lIns="91425" spcFirstLastPara="1" rIns="91425" wrap="square" tIns="91425">
            <a:noAutofit/>
          </a:bodyPr>
          <a:lstStyle>
            <a:lvl1pPr indent="-304800" lvl="0" marL="457200">
              <a:spcBef>
                <a:spcPts val="0"/>
              </a:spcBef>
              <a:spcAft>
                <a:spcPts val="0"/>
              </a:spcAft>
              <a:buSzPts val="1200"/>
              <a:buChar char="●"/>
              <a:defRPr/>
            </a:lvl1pPr>
            <a:lvl2pPr indent="-304800" lvl="1" marL="914400">
              <a:spcBef>
                <a:spcPts val="500"/>
              </a:spcBef>
              <a:spcAft>
                <a:spcPts val="0"/>
              </a:spcAft>
              <a:buSzPts val="1200"/>
              <a:buChar char="○"/>
              <a:defRPr/>
            </a:lvl2pPr>
            <a:lvl3pPr indent="-304800" lvl="2" marL="1371600">
              <a:spcBef>
                <a:spcPts val="500"/>
              </a:spcBef>
              <a:spcAft>
                <a:spcPts val="0"/>
              </a:spcAft>
              <a:buSzPts val="1200"/>
              <a:buChar char="■"/>
              <a:defRPr/>
            </a:lvl3pPr>
            <a:lvl4pPr indent="-304800" lvl="3" marL="1828800">
              <a:spcBef>
                <a:spcPts val="500"/>
              </a:spcBef>
              <a:spcAft>
                <a:spcPts val="0"/>
              </a:spcAft>
              <a:buSzPts val="1200"/>
              <a:buChar char="●"/>
              <a:defRPr/>
            </a:lvl4pPr>
            <a:lvl5pPr indent="-304800" lvl="4" marL="2286000">
              <a:spcBef>
                <a:spcPts val="500"/>
              </a:spcBef>
              <a:spcAft>
                <a:spcPts val="0"/>
              </a:spcAft>
              <a:buSzPts val="1200"/>
              <a:buChar char="○"/>
              <a:defRPr/>
            </a:lvl5pPr>
            <a:lvl6pPr indent="-304800" lvl="5" marL="2743200">
              <a:spcBef>
                <a:spcPts val="500"/>
              </a:spcBef>
              <a:spcAft>
                <a:spcPts val="0"/>
              </a:spcAft>
              <a:buSzPts val="1200"/>
              <a:buChar char="■"/>
              <a:defRPr/>
            </a:lvl6pPr>
            <a:lvl7pPr indent="-304800" lvl="6" marL="3200400">
              <a:spcBef>
                <a:spcPts val="500"/>
              </a:spcBef>
              <a:spcAft>
                <a:spcPts val="0"/>
              </a:spcAft>
              <a:buSzPts val="1200"/>
              <a:buChar char="●"/>
              <a:defRPr/>
            </a:lvl7pPr>
            <a:lvl8pPr indent="-304800" lvl="7" marL="3657600">
              <a:spcBef>
                <a:spcPts val="500"/>
              </a:spcBef>
              <a:spcAft>
                <a:spcPts val="0"/>
              </a:spcAft>
              <a:buSzPts val="1200"/>
              <a:buChar char="○"/>
              <a:defRPr/>
            </a:lvl8pPr>
            <a:lvl9pPr indent="-304800" lvl="8" marL="4114800">
              <a:spcBef>
                <a:spcPts val="500"/>
              </a:spcBef>
              <a:spcAft>
                <a:spcPts val="500"/>
              </a:spcAft>
              <a:buSzPts val="1200"/>
              <a:buChar char="■"/>
              <a:defRPr/>
            </a:lvl9pPr>
          </a:lstStyle>
          <a:p/>
        </p:txBody>
      </p:sp>
      <p:sp>
        <p:nvSpPr>
          <p:cNvPr id="174" name="Google Shape;174;p22"/>
          <p:cNvSpPr txBox="1"/>
          <p:nvPr>
            <p:ph idx="2" type="body"/>
          </p:nvPr>
        </p:nvSpPr>
        <p:spPr>
          <a:xfrm>
            <a:off x="4695000" y="1058025"/>
            <a:ext cx="1378200" cy="3027300"/>
          </a:xfrm>
          <a:prstGeom prst="rect">
            <a:avLst/>
          </a:prstGeom>
        </p:spPr>
        <p:txBody>
          <a:bodyPr anchorCtr="0" anchor="ctr" bIns="91425" lIns="91425" spcFirstLastPara="1" rIns="91425" wrap="square" tIns="91425">
            <a:noAutofit/>
          </a:bodyPr>
          <a:lstStyle>
            <a:lvl1pPr indent="-304800" lvl="0" marL="457200" algn="r">
              <a:spcBef>
                <a:spcPts val="0"/>
              </a:spcBef>
              <a:spcAft>
                <a:spcPts val="0"/>
              </a:spcAft>
              <a:buSzPts val="1200"/>
              <a:buChar char="●"/>
              <a:defRPr/>
            </a:lvl1pPr>
            <a:lvl2pPr indent="-304800" lvl="1" marL="914400" algn="r">
              <a:spcBef>
                <a:spcPts val="500"/>
              </a:spcBef>
              <a:spcAft>
                <a:spcPts val="0"/>
              </a:spcAft>
              <a:buSzPts val="1200"/>
              <a:buChar char="○"/>
              <a:defRPr/>
            </a:lvl2pPr>
            <a:lvl3pPr indent="-304800" lvl="2" marL="1371600" algn="r">
              <a:spcBef>
                <a:spcPts val="500"/>
              </a:spcBef>
              <a:spcAft>
                <a:spcPts val="0"/>
              </a:spcAft>
              <a:buSzPts val="1200"/>
              <a:buChar char="■"/>
              <a:defRPr/>
            </a:lvl3pPr>
            <a:lvl4pPr indent="-304800" lvl="3" marL="1828800" algn="r">
              <a:spcBef>
                <a:spcPts val="500"/>
              </a:spcBef>
              <a:spcAft>
                <a:spcPts val="0"/>
              </a:spcAft>
              <a:buSzPts val="1200"/>
              <a:buChar char="●"/>
              <a:defRPr/>
            </a:lvl4pPr>
            <a:lvl5pPr indent="-304800" lvl="4" marL="2286000" algn="r">
              <a:spcBef>
                <a:spcPts val="500"/>
              </a:spcBef>
              <a:spcAft>
                <a:spcPts val="0"/>
              </a:spcAft>
              <a:buSzPts val="1200"/>
              <a:buChar char="○"/>
              <a:defRPr/>
            </a:lvl5pPr>
            <a:lvl6pPr indent="-304800" lvl="5" marL="2743200" algn="r">
              <a:spcBef>
                <a:spcPts val="500"/>
              </a:spcBef>
              <a:spcAft>
                <a:spcPts val="0"/>
              </a:spcAft>
              <a:buSzPts val="1200"/>
              <a:buChar char="■"/>
              <a:defRPr/>
            </a:lvl6pPr>
            <a:lvl7pPr indent="-304800" lvl="6" marL="3200400" algn="r">
              <a:spcBef>
                <a:spcPts val="500"/>
              </a:spcBef>
              <a:spcAft>
                <a:spcPts val="0"/>
              </a:spcAft>
              <a:buSzPts val="1200"/>
              <a:buChar char="●"/>
              <a:defRPr/>
            </a:lvl7pPr>
            <a:lvl8pPr indent="-304800" lvl="7" marL="3657600" algn="r">
              <a:spcBef>
                <a:spcPts val="500"/>
              </a:spcBef>
              <a:spcAft>
                <a:spcPts val="0"/>
              </a:spcAft>
              <a:buSzPts val="1200"/>
              <a:buChar char="○"/>
              <a:defRPr/>
            </a:lvl8pPr>
            <a:lvl9pPr indent="-304800" lvl="8" marL="4114800" algn="r">
              <a:spcBef>
                <a:spcPts val="500"/>
              </a:spcBef>
              <a:spcAft>
                <a:spcPts val="500"/>
              </a:spcAft>
              <a:buSzPts val="1200"/>
              <a:buChar char="■"/>
              <a:defRPr/>
            </a:lvl9pPr>
          </a:lstStyle>
          <a:p/>
        </p:txBody>
      </p:sp>
      <p:cxnSp>
        <p:nvCxnSpPr>
          <p:cNvPr id="175" name="Google Shape;175;p22"/>
          <p:cNvCxnSpPr/>
          <p:nvPr/>
        </p:nvCxnSpPr>
        <p:spPr>
          <a:xfrm rot="10800000">
            <a:off x="4572000" y="466575"/>
            <a:ext cx="0" cy="4107900"/>
          </a:xfrm>
          <a:prstGeom prst="straightConnector1">
            <a:avLst/>
          </a:prstGeom>
          <a:noFill/>
          <a:ln cap="flat" cmpd="sng" w="9525">
            <a:solidFill>
              <a:schemeClr val="dk1"/>
            </a:solidFill>
            <a:prstDash val="solid"/>
            <a:round/>
            <a:headEnd len="med" w="med" type="none"/>
            <a:tailEnd len="med" w="med" type="none"/>
          </a:ln>
        </p:spPr>
      </p:cxnSp>
      <p:sp>
        <p:nvSpPr>
          <p:cNvPr id="176" name="Google Shape;176;p22"/>
          <p:cNvSpPr txBox="1"/>
          <p:nvPr>
            <p:ph type="title"/>
          </p:nvPr>
        </p:nvSpPr>
        <p:spPr>
          <a:xfrm>
            <a:off x="457200" y="1195125"/>
            <a:ext cx="4000500" cy="2613000"/>
          </a:xfrm>
          <a:prstGeom prst="rect">
            <a:avLst/>
          </a:prstGeom>
        </p:spPr>
        <p:txBody>
          <a:bodyPr anchorCtr="0" anchor="ctr" bIns="91425" lIns="91425" spcFirstLastPara="1" rIns="91425" wrap="square" tIns="91425">
            <a:noAutofit/>
          </a:bodyPr>
          <a:lstStyle>
            <a:lvl1pPr lvl="0" algn="ctr">
              <a:spcBef>
                <a:spcPts val="0"/>
              </a:spcBef>
              <a:spcAft>
                <a:spcPts val="0"/>
              </a:spcAft>
              <a:buSzPts val="4200"/>
              <a:buNone/>
              <a:defRPr/>
            </a:lvl1pPr>
            <a:lvl2pPr lvl="1" algn="ctr">
              <a:spcBef>
                <a:spcPts val="0"/>
              </a:spcBef>
              <a:spcAft>
                <a:spcPts val="0"/>
              </a:spcAft>
              <a:buSzPts val="4200"/>
              <a:buNone/>
              <a:defRPr/>
            </a:lvl2pPr>
            <a:lvl3pPr lvl="2" algn="ctr">
              <a:spcBef>
                <a:spcPts val="0"/>
              </a:spcBef>
              <a:spcAft>
                <a:spcPts val="0"/>
              </a:spcAft>
              <a:buSzPts val="4200"/>
              <a:buNone/>
              <a:defRPr/>
            </a:lvl3pPr>
            <a:lvl4pPr lvl="3" algn="ctr">
              <a:spcBef>
                <a:spcPts val="0"/>
              </a:spcBef>
              <a:spcAft>
                <a:spcPts val="0"/>
              </a:spcAft>
              <a:buSzPts val="4200"/>
              <a:buNone/>
              <a:defRPr/>
            </a:lvl4pPr>
            <a:lvl5pPr lvl="4" algn="ctr">
              <a:spcBef>
                <a:spcPts val="0"/>
              </a:spcBef>
              <a:spcAft>
                <a:spcPts val="0"/>
              </a:spcAft>
              <a:buSzPts val="4200"/>
              <a:buNone/>
              <a:defRPr/>
            </a:lvl5pPr>
            <a:lvl6pPr lvl="5" algn="ctr">
              <a:spcBef>
                <a:spcPts val="0"/>
              </a:spcBef>
              <a:spcAft>
                <a:spcPts val="0"/>
              </a:spcAft>
              <a:buSzPts val="4200"/>
              <a:buNone/>
              <a:defRPr/>
            </a:lvl6pPr>
            <a:lvl7pPr lvl="6" algn="ctr">
              <a:spcBef>
                <a:spcPts val="0"/>
              </a:spcBef>
              <a:spcAft>
                <a:spcPts val="0"/>
              </a:spcAft>
              <a:buSzPts val="4200"/>
              <a:buNone/>
              <a:defRPr/>
            </a:lvl7pPr>
            <a:lvl8pPr lvl="7" algn="ctr">
              <a:spcBef>
                <a:spcPts val="0"/>
              </a:spcBef>
              <a:spcAft>
                <a:spcPts val="0"/>
              </a:spcAft>
              <a:buSzPts val="4200"/>
              <a:buNone/>
              <a:defRPr/>
            </a:lvl8pPr>
            <a:lvl9pPr lvl="8" algn="ctr">
              <a:spcBef>
                <a:spcPts val="0"/>
              </a:spcBef>
              <a:spcAft>
                <a:spcPts val="0"/>
              </a:spcAft>
              <a:buSzPts val="4200"/>
              <a:buNone/>
              <a:defRPr/>
            </a:lvl9pPr>
          </a:lstStyle>
          <a:p/>
        </p:txBody>
      </p:sp>
      <p:cxnSp>
        <p:nvCxnSpPr>
          <p:cNvPr id="177" name="Google Shape;177;p22"/>
          <p:cNvCxnSpPr/>
          <p:nvPr/>
        </p:nvCxnSpPr>
        <p:spPr>
          <a:xfrm>
            <a:off x="342977" y="4568993"/>
            <a:ext cx="8471100" cy="0"/>
          </a:xfrm>
          <a:prstGeom prst="straightConnector1">
            <a:avLst/>
          </a:prstGeom>
          <a:noFill/>
          <a:ln cap="flat" cmpd="sng" w="9525">
            <a:solidFill>
              <a:schemeClr val="dk1"/>
            </a:solidFill>
            <a:prstDash val="solid"/>
            <a:round/>
            <a:headEnd len="med" w="med" type="none"/>
            <a:tailEnd len="med" w="med" type="none"/>
          </a:ln>
        </p:spPr>
      </p:cxnSp>
      <p:cxnSp>
        <p:nvCxnSpPr>
          <p:cNvPr id="178" name="Google Shape;178;p22"/>
          <p:cNvCxnSpPr/>
          <p:nvPr/>
        </p:nvCxnSpPr>
        <p:spPr>
          <a:xfrm>
            <a:off x="342977" y="460693"/>
            <a:ext cx="8471100" cy="0"/>
          </a:xfrm>
          <a:prstGeom prst="straightConnector1">
            <a:avLst/>
          </a:prstGeom>
          <a:noFill/>
          <a:ln cap="flat" cmpd="sng" w="9525">
            <a:solidFill>
              <a:schemeClr val="dk1"/>
            </a:solidFill>
            <a:prstDash val="solid"/>
            <a:round/>
            <a:headEnd len="med" w="med" type="none"/>
            <a:tailEnd len="med" w="med" type="none"/>
          </a:ln>
        </p:spPr>
      </p:cxnSp>
      <p:sp>
        <p:nvSpPr>
          <p:cNvPr id="179" name="Google Shape;179;p22"/>
          <p:cNvSpPr txBox="1"/>
          <p:nvPr>
            <p:ph idx="12" type="sldNum"/>
          </p:nvPr>
        </p:nvSpPr>
        <p:spPr>
          <a:xfrm>
            <a:off x="8229600" y="4799170"/>
            <a:ext cx="457200" cy="273900"/>
          </a:xfrm>
          <a:prstGeom prst="rect">
            <a:avLst/>
          </a:prstGeom>
        </p:spPr>
        <p:txBody>
          <a:bodyPr anchorCtr="0" anchor="ctr" bIns="91425" lIns="91425" spcFirstLastPara="1" rIns="91425" wrap="square" tIns="91425">
            <a:noAutofit/>
          </a:bodyPr>
          <a:lstStyle>
            <a:lvl1pPr lvl="0" rtl="0" algn="r">
              <a:buNone/>
              <a:defRPr sz="800">
                <a:latin typeface="IBM Plex Sans"/>
                <a:ea typeface="IBM Plex Sans"/>
                <a:cs typeface="IBM Plex Sans"/>
                <a:sym typeface="IBM Plex Sans"/>
              </a:defRPr>
            </a:lvl1pPr>
            <a:lvl2pPr lvl="1" rtl="0" algn="r">
              <a:buNone/>
              <a:defRPr sz="800">
                <a:latin typeface="IBM Plex Sans"/>
                <a:ea typeface="IBM Plex Sans"/>
                <a:cs typeface="IBM Plex Sans"/>
                <a:sym typeface="IBM Plex Sans"/>
              </a:defRPr>
            </a:lvl2pPr>
            <a:lvl3pPr lvl="2" rtl="0" algn="r">
              <a:buNone/>
              <a:defRPr sz="800">
                <a:latin typeface="IBM Plex Sans"/>
                <a:ea typeface="IBM Plex Sans"/>
                <a:cs typeface="IBM Plex Sans"/>
                <a:sym typeface="IBM Plex Sans"/>
              </a:defRPr>
            </a:lvl3pPr>
            <a:lvl4pPr lvl="3" rtl="0" algn="r">
              <a:buNone/>
              <a:defRPr sz="800">
                <a:latin typeface="IBM Plex Sans"/>
                <a:ea typeface="IBM Plex Sans"/>
                <a:cs typeface="IBM Plex Sans"/>
                <a:sym typeface="IBM Plex Sans"/>
              </a:defRPr>
            </a:lvl4pPr>
            <a:lvl5pPr lvl="4" rtl="0" algn="r">
              <a:buNone/>
              <a:defRPr sz="800">
                <a:latin typeface="IBM Plex Sans"/>
                <a:ea typeface="IBM Plex Sans"/>
                <a:cs typeface="IBM Plex Sans"/>
                <a:sym typeface="IBM Plex Sans"/>
              </a:defRPr>
            </a:lvl5pPr>
            <a:lvl6pPr lvl="5" rtl="0" algn="r">
              <a:buNone/>
              <a:defRPr sz="800">
                <a:latin typeface="IBM Plex Sans"/>
                <a:ea typeface="IBM Plex Sans"/>
                <a:cs typeface="IBM Plex Sans"/>
                <a:sym typeface="IBM Plex Sans"/>
              </a:defRPr>
            </a:lvl6pPr>
            <a:lvl7pPr lvl="6" rtl="0" algn="r">
              <a:buNone/>
              <a:defRPr sz="800">
                <a:latin typeface="IBM Plex Sans"/>
                <a:ea typeface="IBM Plex Sans"/>
                <a:cs typeface="IBM Plex Sans"/>
                <a:sym typeface="IBM Plex Sans"/>
              </a:defRPr>
            </a:lvl7pPr>
            <a:lvl8pPr lvl="7" rtl="0" algn="r">
              <a:buNone/>
              <a:defRPr sz="800">
                <a:latin typeface="IBM Plex Sans"/>
                <a:ea typeface="IBM Plex Sans"/>
                <a:cs typeface="IBM Plex Sans"/>
                <a:sym typeface="IBM Plex Sans"/>
              </a:defRPr>
            </a:lvl8pPr>
            <a:lvl9pPr lvl="8" rtl="0" algn="r">
              <a:buNone/>
              <a:defRPr sz="800">
                <a:latin typeface="IBM Plex Sans"/>
                <a:ea typeface="IBM Plex Sans"/>
                <a:cs typeface="IBM Plex Sans"/>
                <a:sym typeface="IBM Plex Sans"/>
              </a:defRPr>
            </a:lvl9pPr>
          </a:lstStyle>
          <a:p>
            <a:pPr indent="0" lvl="0" marL="0" rtl="0" algn="r">
              <a:spcBef>
                <a:spcPts val="0"/>
              </a:spcBef>
              <a:spcAft>
                <a:spcPts val="0"/>
              </a:spcAft>
              <a:buNone/>
            </a:pPr>
            <a:fld id="{00000000-1234-1234-1234-123412341234}" type="slidenum">
              <a:rPr lang="en"/>
              <a:t>‹#›</a:t>
            </a:fld>
            <a:endParaRPr/>
          </a:p>
        </p:txBody>
      </p:sp>
      <p:sp>
        <p:nvSpPr>
          <p:cNvPr id="180" name="Google Shape;180;p22"/>
          <p:cNvSpPr/>
          <p:nvPr/>
        </p:nvSpPr>
        <p:spPr>
          <a:xfrm flipH="1">
            <a:off x="8686802" y="4860600"/>
            <a:ext cx="118500" cy="118500"/>
          </a:xfrm>
          <a:prstGeom prst="rect">
            <a:avLst/>
          </a:prstGeom>
          <a:solidFill>
            <a:schemeClr val="lt2"/>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Tree>
  </p:cSld>
  <p:clrMapOvr>
    <a:masterClrMapping/>
  </p:clrMapOvr>
  <p:extLst>
    <p:ext uri="{DCECCB84-F9BA-43D5-87BE-67443E8EF086}">
      <p15:sldGuideLst>
        <p15:guide id="1" orient="horz" pos="666">
          <p15:clr>
            <a:srgbClr val="E46962"/>
          </p15:clr>
        </p15:guide>
      </p15:sldGuideLst>
    </p:ext>
  </p:extLst>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p:cSld name="CUSTOM_3_1">
    <p:spTree>
      <p:nvGrpSpPr>
        <p:cNvPr id="181" name="Shape 181"/>
        <p:cNvGrpSpPr/>
        <p:nvPr/>
      </p:nvGrpSpPr>
      <p:grpSpPr>
        <a:xfrm>
          <a:off x="0" y="0"/>
          <a:ext cx="0" cy="0"/>
          <a:chOff x="0" y="0"/>
          <a:chExt cx="0" cy="0"/>
        </a:xfrm>
      </p:grpSpPr>
      <p:cxnSp>
        <p:nvCxnSpPr>
          <p:cNvPr id="182" name="Google Shape;182;p23"/>
          <p:cNvCxnSpPr/>
          <p:nvPr/>
        </p:nvCxnSpPr>
        <p:spPr>
          <a:xfrm rot="10800000">
            <a:off x="4572000" y="466575"/>
            <a:ext cx="0" cy="4107900"/>
          </a:xfrm>
          <a:prstGeom prst="straightConnector1">
            <a:avLst/>
          </a:prstGeom>
          <a:noFill/>
          <a:ln cap="flat" cmpd="sng" w="9525">
            <a:solidFill>
              <a:schemeClr val="dk1"/>
            </a:solidFill>
            <a:prstDash val="solid"/>
            <a:round/>
            <a:headEnd len="med" w="med" type="none"/>
            <a:tailEnd len="med" w="med" type="none"/>
          </a:ln>
        </p:spPr>
      </p:cxnSp>
      <p:sp>
        <p:nvSpPr>
          <p:cNvPr id="183" name="Google Shape;183;p23"/>
          <p:cNvSpPr txBox="1"/>
          <p:nvPr>
            <p:ph type="title"/>
          </p:nvPr>
        </p:nvSpPr>
        <p:spPr>
          <a:xfrm>
            <a:off x="457200" y="1195125"/>
            <a:ext cx="4000500" cy="2613000"/>
          </a:xfrm>
          <a:prstGeom prst="rect">
            <a:avLst/>
          </a:prstGeom>
        </p:spPr>
        <p:txBody>
          <a:bodyPr anchorCtr="0" anchor="ctr" bIns="91425" lIns="91425" spcFirstLastPara="1" rIns="91425" wrap="square" tIns="91425">
            <a:noAutofit/>
          </a:bodyPr>
          <a:lstStyle>
            <a:lvl1pPr lvl="0" algn="ctr">
              <a:spcBef>
                <a:spcPts val="0"/>
              </a:spcBef>
              <a:spcAft>
                <a:spcPts val="0"/>
              </a:spcAft>
              <a:buSzPts val="4200"/>
              <a:buNone/>
              <a:defRPr/>
            </a:lvl1pPr>
            <a:lvl2pPr lvl="1" algn="ctr">
              <a:spcBef>
                <a:spcPts val="0"/>
              </a:spcBef>
              <a:spcAft>
                <a:spcPts val="0"/>
              </a:spcAft>
              <a:buSzPts val="4200"/>
              <a:buNone/>
              <a:defRPr/>
            </a:lvl2pPr>
            <a:lvl3pPr lvl="2" algn="ctr">
              <a:spcBef>
                <a:spcPts val="0"/>
              </a:spcBef>
              <a:spcAft>
                <a:spcPts val="0"/>
              </a:spcAft>
              <a:buSzPts val="4200"/>
              <a:buNone/>
              <a:defRPr/>
            </a:lvl3pPr>
            <a:lvl4pPr lvl="3" algn="ctr">
              <a:spcBef>
                <a:spcPts val="0"/>
              </a:spcBef>
              <a:spcAft>
                <a:spcPts val="0"/>
              </a:spcAft>
              <a:buSzPts val="4200"/>
              <a:buNone/>
              <a:defRPr/>
            </a:lvl4pPr>
            <a:lvl5pPr lvl="4" algn="ctr">
              <a:spcBef>
                <a:spcPts val="0"/>
              </a:spcBef>
              <a:spcAft>
                <a:spcPts val="0"/>
              </a:spcAft>
              <a:buSzPts val="4200"/>
              <a:buNone/>
              <a:defRPr/>
            </a:lvl5pPr>
            <a:lvl6pPr lvl="5" algn="ctr">
              <a:spcBef>
                <a:spcPts val="0"/>
              </a:spcBef>
              <a:spcAft>
                <a:spcPts val="0"/>
              </a:spcAft>
              <a:buSzPts val="4200"/>
              <a:buNone/>
              <a:defRPr/>
            </a:lvl6pPr>
            <a:lvl7pPr lvl="6" algn="ctr">
              <a:spcBef>
                <a:spcPts val="0"/>
              </a:spcBef>
              <a:spcAft>
                <a:spcPts val="0"/>
              </a:spcAft>
              <a:buSzPts val="4200"/>
              <a:buNone/>
              <a:defRPr/>
            </a:lvl7pPr>
            <a:lvl8pPr lvl="7" algn="ctr">
              <a:spcBef>
                <a:spcPts val="0"/>
              </a:spcBef>
              <a:spcAft>
                <a:spcPts val="0"/>
              </a:spcAft>
              <a:buSzPts val="4200"/>
              <a:buNone/>
              <a:defRPr/>
            </a:lvl8pPr>
            <a:lvl9pPr lvl="8" algn="ctr">
              <a:spcBef>
                <a:spcPts val="0"/>
              </a:spcBef>
              <a:spcAft>
                <a:spcPts val="0"/>
              </a:spcAft>
              <a:buSzPts val="4200"/>
              <a:buNone/>
              <a:defRPr/>
            </a:lvl9pPr>
          </a:lstStyle>
          <a:p/>
        </p:txBody>
      </p:sp>
      <p:cxnSp>
        <p:nvCxnSpPr>
          <p:cNvPr id="184" name="Google Shape;184;p23"/>
          <p:cNvCxnSpPr/>
          <p:nvPr/>
        </p:nvCxnSpPr>
        <p:spPr>
          <a:xfrm>
            <a:off x="342977" y="4568993"/>
            <a:ext cx="8471100" cy="0"/>
          </a:xfrm>
          <a:prstGeom prst="straightConnector1">
            <a:avLst/>
          </a:prstGeom>
          <a:noFill/>
          <a:ln cap="flat" cmpd="sng" w="9525">
            <a:solidFill>
              <a:schemeClr val="dk1"/>
            </a:solidFill>
            <a:prstDash val="solid"/>
            <a:round/>
            <a:headEnd len="med" w="med" type="none"/>
            <a:tailEnd len="med" w="med" type="none"/>
          </a:ln>
        </p:spPr>
      </p:cxnSp>
      <p:cxnSp>
        <p:nvCxnSpPr>
          <p:cNvPr id="185" name="Google Shape;185;p23"/>
          <p:cNvCxnSpPr/>
          <p:nvPr/>
        </p:nvCxnSpPr>
        <p:spPr>
          <a:xfrm>
            <a:off x="342977" y="460693"/>
            <a:ext cx="8471100" cy="0"/>
          </a:xfrm>
          <a:prstGeom prst="straightConnector1">
            <a:avLst/>
          </a:prstGeom>
          <a:noFill/>
          <a:ln cap="flat" cmpd="sng" w="9525">
            <a:solidFill>
              <a:schemeClr val="dk1"/>
            </a:solidFill>
            <a:prstDash val="solid"/>
            <a:round/>
            <a:headEnd len="med" w="med" type="none"/>
            <a:tailEnd len="med" w="med" type="none"/>
          </a:ln>
        </p:spPr>
      </p:cxnSp>
      <p:sp>
        <p:nvSpPr>
          <p:cNvPr id="186" name="Google Shape;186;p23"/>
          <p:cNvSpPr txBox="1"/>
          <p:nvPr>
            <p:ph idx="1" type="body"/>
          </p:nvPr>
        </p:nvSpPr>
        <p:spPr>
          <a:xfrm>
            <a:off x="4933600" y="1058025"/>
            <a:ext cx="3523200" cy="3027300"/>
          </a:xfrm>
          <a:prstGeom prst="rect">
            <a:avLst/>
          </a:prstGeom>
        </p:spPr>
        <p:txBody>
          <a:bodyPr anchorCtr="0" anchor="ctr" bIns="91425" lIns="91425" spcFirstLastPara="1" rIns="91425" wrap="square" tIns="91425">
            <a:noAutofit/>
          </a:bodyPr>
          <a:lstStyle>
            <a:lvl1pPr indent="-304800" lvl="0" marL="457200">
              <a:spcBef>
                <a:spcPts val="0"/>
              </a:spcBef>
              <a:spcAft>
                <a:spcPts val="0"/>
              </a:spcAft>
              <a:buSzPts val="1200"/>
              <a:buChar char="●"/>
              <a:defRPr/>
            </a:lvl1pPr>
            <a:lvl2pPr indent="-304800" lvl="1" marL="914400">
              <a:spcBef>
                <a:spcPts val="500"/>
              </a:spcBef>
              <a:spcAft>
                <a:spcPts val="0"/>
              </a:spcAft>
              <a:buSzPts val="1200"/>
              <a:buChar char="○"/>
              <a:defRPr/>
            </a:lvl2pPr>
            <a:lvl3pPr indent="-304800" lvl="2" marL="1371600">
              <a:spcBef>
                <a:spcPts val="500"/>
              </a:spcBef>
              <a:spcAft>
                <a:spcPts val="0"/>
              </a:spcAft>
              <a:buSzPts val="1200"/>
              <a:buChar char="■"/>
              <a:defRPr/>
            </a:lvl3pPr>
            <a:lvl4pPr indent="-304800" lvl="3" marL="1828800">
              <a:spcBef>
                <a:spcPts val="500"/>
              </a:spcBef>
              <a:spcAft>
                <a:spcPts val="0"/>
              </a:spcAft>
              <a:buSzPts val="1200"/>
              <a:buChar char="●"/>
              <a:defRPr/>
            </a:lvl4pPr>
            <a:lvl5pPr indent="-304800" lvl="4" marL="2286000">
              <a:spcBef>
                <a:spcPts val="500"/>
              </a:spcBef>
              <a:spcAft>
                <a:spcPts val="0"/>
              </a:spcAft>
              <a:buSzPts val="1200"/>
              <a:buChar char="○"/>
              <a:defRPr/>
            </a:lvl5pPr>
            <a:lvl6pPr indent="-304800" lvl="5" marL="2743200">
              <a:spcBef>
                <a:spcPts val="500"/>
              </a:spcBef>
              <a:spcAft>
                <a:spcPts val="0"/>
              </a:spcAft>
              <a:buSzPts val="1200"/>
              <a:buChar char="■"/>
              <a:defRPr/>
            </a:lvl6pPr>
            <a:lvl7pPr indent="-304800" lvl="6" marL="3200400">
              <a:spcBef>
                <a:spcPts val="500"/>
              </a:spcBef>
              <a:spcAft>
                <a:spcPts val="0"/>
              </a:spcAft>
              <a:buSzPts val="1200"/>
              <a:buChar char="●"/>
              <a:defRPr/>
            </a:lvl7pPr>
            <a:lvl8pPr indent="-304800" lvl="7" marL="3657600">
              <a:spcBef>
                <a:spcPts val="500"/>
              </a:spcBef>
              <a:spcAft>
                <a:spcPts val="0"/>
              </a:spcAft>
              <a:buSzPts val="1200"/>
              <a:buChar char="○"/>
              <a:defRPr/>
            </a:lvl8pPr>
            <a:lvl9pPr indent="-304800" lvl="8" marL="4114800">
              <a:spcBef>
                <a:spcPts val="500"/>
              </a:spcBef>
              <a:spcAft>
                <a:spcPts val="500"/>
              </a:spcAft>
              <a:buSzPts val="1200"/>
              <a:buChar char="■"/>
              <a:defRPr/>
            </a:lvl9pPr>
          </a:lstStyle>
          <a:p/>
        </p:txBody>
      </p:sp>
      <p:sp>
        <p:nvSpPr>
          <p:cNvPr id="187" name="Google Shape;187;p23"/>
          <p:cNvSpPr txBox="1"/>
          <p:nvPr>
            <p:ph idx="12" type="sldNum"/>
          </p:nvPr>
        </p:nvSpPr>
        <p:spPr>
          <a:xfrm>
            <a:off x="8229600" y="4799170"/>
            <a:ext cx="457200" cy="273900"/>
          </a:xfrm>
          <a:prstGeom prst="rect">
            <a:avLst/>
          </a:prstGeom>
        </p:spPr>
        <p:txBody>
          <a:bodyPr anchorCtr="0" anchor="ctr" bIns="91425" lIns="91425" spcFirstLastPara="1" rIns="91425" wrap="square" tIns="91425">
            <a:noAutofit/>
          </a:bodyPr>
          <a:lstStyle>
            <a:lvl1pPr lvl="0" rtl="0" algn="r">
              <a:buNone/>
              <a:defRPr sz="800">
                <a:latin typeface="IBM Plex Sans"/>
                <a:ea typeface="IBM Plex Sans"/>
                <a:cs typeface="IBM Plex Sans"/>
                <a:sym typeface="IBM Plex Sans"/>
              </a:defRPr>
            </a:lvl1pPr>
            <a:lvl2pPr lvl="1" rtl="0" algn="r">
              <a:buNone/>
              <a:defRPr sz="800">
                <a:latin typeface="IBM Plex Sans"/>
                <a:ea typeface="IBM Plex Sans"/>
                <a:cs typeface="IBM Plex Sans"/>
                <a:sym typeface="IBM Plex Sans"/>
              </a:defRPr>
            </a:lvl2pPr>
            <a:lvl3pPr lvl="2" rtl="0" algn="r">
              <a:buNone/>
              <a:defRPr sz="800">
                <a:latin typeface="IBM Plex Sans"/>
                <a:ea typeface="IBM Plex Sans"/>
                <a:cs typeface="IBM Plex Sans"/>
                <a:sym typeface="IBM Plex Sans"/>
              </a:defRPr>
            </a:lvl3pPr>
            <a:lvl4pPr lvl="3" rtl="0" algn="r">
              <a:buNone/>
              <a:defRPr sz="800">
                <a:latin typeface="IBM Plex Sans"/>
                <a:ea typeface="IBM Plex Sans"/>
                <a:cs typeface="IBM Plex Sans"/>
                <a:sym typeface="IBM Plex Sans"/>
              </a:defRPr>
            </a:lvl4pPr>
            <a:lvl5pPr lvl="4" rtl="0" algn="r">
              <a:buNone/>
              <a:defRPr sz="800">
                <a:latin typeface="IBM Plex Sans"/>
                <a:ea typeface="IBM Plex Sans"/>
                <a:cs typeface="IBM Plex Sans"/>
                <a:sym typeface="IBM Plex Sans"/>
              </a:defRPr>
            </a:lvl5pPr>
            <a:lvl6pPr lvl="5" rtl="0" algn="r">
              <a:buNone/>
              <a:defRPr sz="800">
                <a:latin typeface="IBM Plex Sans"/>
                <a:ea typeface="IBM Plex Sans"/>
                <a:cs typeface="IBM Plex Sans"/>
                <a:sym typeface="IBM Plex Sans"/>
              </a:defRPr>
            </a:lvl6pPr>
            <a:lvl7pPr lvl="6" rtl="0" algn="r">
              <a:buNone/>
              <a:defRPr sz="800">
                <a:latin typeface="IBM Plex Sans"/>
                <a:ea typeface="IBM Plex Sans"/>
                <a:cs typeface="IBM Plex Sans"/>
                <a:sym typeface="IBM Plex Sans"/>
              </a:defRPr>
            </a:lvl7pPr>
            <a:lvl8pPr lvl="7" rtl="0" algn="r">
              <a:buNone/>
              <a:defRPr sz="800">
                <a:latin typeface="IBM Plex Sans"/>
                <a:ea typeface="IBM Plex Sans"/>
                <a:cs typeface="IBM Plex Sans"/>
                <a:sym typeface="IBM Plex Sans"/>
              </a:defRPr>
            </a:lvl8pPr>
            <a:lvl9pPr lvl="8" rtl="0" algn="r">
              <a:buNone/>
              <a:defRPr sz="800">
                <a:latin typeface="IBM Plex Sans"/>
                <a:ea typeface="IBM Plex Sans"/>
                <a:cs typeface="IBM Plex Sans"/>
                <a:sym typeface="IBM Plex Sans"/>
              </a:defRPr>
            </a:lvl9pPr>
          </a:lstStyle>
          <a:p>
            <a:pPr indent="0" lvl="0" marL="0" rtl="0" algn="r">
              <a:spcBef>
                <a:spcPts val="0"/>
              </a:spcBef>
              <a:spcAft>
                <a:spcPts val="0"/>
              </a:spcAft>
              <a:buNone/>
            </a:pPr>
            <a:fld id="{00000000-1234-1234-1234-123412341234}" type="slidenum">
              <a:rPr lang="en"/>
              <a:t>‹#›</a:t>
            </a:fld>
            <a:endParaRPr/>
          </a:p>
        </p:txBody>
      </p:sp>
      <p:sp>
        <p:nvSpPr>
          <p:cNvPr id="188" name="Google Shape;188;p23"/>
          <p:cNvSpPr/>
          <p:nvPr/>
        </p:nvSpPr>
        <p:spPr>
          <a:xfrm flipH="1">
            <a:off x="8686802" y="4860600"/>
            <a:ext cx="118500" cy="118500"/>
          </a:xfrm>
          <a:prstGeom prst="rect">
            <a:avLst/>
          </a:prstGeom>
          <a:solidFill>
            <a:schemeClr val="lt2"/>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Agenda">
  <p:cSld name="CUSTOM_3_1_1">
    <p:spTree>
      <p:nvGrpSpPr>
        <p:cNvPr id="189" name="Shape 189"/>
        <p:cNvGrpSpPr/>
        <p:nvPr/>
      </p:nvGrpSpPr>
      <p:grpSpPr>
        <a:xfrm>
          <a:off x="0" y="0"/>
          <a:ext cx="0" cy="0"/>
          <a:chOff x="0" y="0"/>
          <a:chExt cx="0" cy="0"/>
        </a:xfrm>
      </p:grpSpPr>
      <p:cxnSp>
        <p:nvCxnSpPr>
          <p:cNvPr id="190" name="Google Shape;190;p24"/>
          <p:cNvCxnSpPr/>
          <p:nvPr/>
        </p:nvCxnSpPr>
        <p:spPr>
          <a:xfrm rot="10800000">
            <a:off x="3319175" y="466575"/>
            <a:ext cx="0" cy="4107900"/>
          </a:xfrm>
          <a:prstGeom prst="straightConnector1">
            <a:avLst/>
          </a:prstGeom>
          <a:noFill/>
          <a:ln cap="flat" cmpd="sng" w="9525">
            <a:solidFill>
              <a:schemeClr val="dk1"/>
            </a:solidFill>
            <a:prstDash val="solid"/>
            <a:round/>
            <a:headEnd len="med" w="med" type="none"/>
            <a:tailEnd len="med" w="med" type="none"/>
          </a:ln>
        </p:spPr>
      </p:cxnSp>
      <p:sp>
        <p:nvSpPr>
          <p:cNvPr id="191" name="Google Shape;191;p24"/>
          <p:cNvSpPr txBox="1"/>
          <p:nvPr>
            <p:ph type="title"/>
          </p:nvPr>
        </p:nvSpPr>
        <p:spPr>
          <a:xfrm>
            <a:off x="457200" y="1195125"/>
            <a:ext cx="2727300" cy="2613000"/>
          </a:xfrm>
          <a:prstGeom prst="rect">
            <a:avLst/>
          </a:prstGeom>
        </p:spPr>
        <p:txBody>
          <a:bodyPr anchorCtr="0" anchor="ctr" bIns="91425" lIns="91425" spcFirstLastPara="1" rIns="91425" wrap="square" tIns="91425">
            <a:noAutofit/>
          </a:bodyPr>
          <a:lstStyle>
            <a:lvl1pPr lvl="0" algn="ctr">
              <a:spcBef>
                <a:spcPts val="0"/>
              </a:spcBef>
              <a:spcAft>
                <a:spcPts val="0"/>
              </a:spcAft>
              <a:buSzPts val="4200"/>
              <a:buNone/>
              <a:defRPr/>
            </a:lvl1pPr>
            <a:lvl2pPr lvl="1" algn="ctr">
              <a:spcBef>
                <a:spcPts val="0"/>
              </a:spcBef>
              <a:spcAft>
                <a:spcPts val="0"/>
              </a:spcAft>
              <a:buSzPts val="4200"/>
              <a:buNone/>
              <a:defRPr/>
            </a:lvl2pPr>
            <a:lvl3pPr lvl="2" algn="ctr">
              <a:spcBef>
                <a:spcPts val="0"/>
              </a:spcBef>
              <a:spcAft>
                <a:spcPts val="0"/>
              </a:spcAft>
              <a:buSzPts val="4200"/>
              <a:buNone/>
              <a:defRPr/>
            </a:lvl3pPr>
            <a:lvl4pPr lvl="3" algn="ctr">
              <a:spcBef>
                <a:spcPts val="0"/>
              </a:spcBef>
              <a:spcAft>
                <a:spcPts val="0"/>
              </a:spcAft>
              <a:buSzPts val="4200"/>
              <a:buNone/>
              <a:defRPr/>
            </a:lvl4pPr>
            <a:lvl5pPr lvl="4" algn="ctr">
              <a:spcBef>
                <a:spcPts val="0"/>
              </a:spcBef>
              <a:spcAft>
                <a:spcPts val="0"/>
              </a:spcAft>
              <a:buSzPts val="4200"/>
              <a:buNone/>
              <a:defRPr/>
            </a:lvl5pPr>
            <a:lvl6pPr lvl="5" algn="ctr">
              <a:spcBef>
                <a:spcPts val="0"/>
              </a:spcBef>
              <a:spcAft>
                <a:spcPts val="0"/>
              </a:spcAft>
              <a:buSzPts val="4200"/>
              <a:buNone/>
              <a:defRPr/>
            </a:lvl6pPr>
            <a:lvl7pPr lvl="6" algn="ctr">
              <a:spcBef>
                <a:spcPts val="0"/>
              </a:spcBef>
              <a:spcAft>
                <a:spcPts val="0"/>
              </a:spcAft>
              <a:buSzPts val="4200"/>
              <a:buNone/>
              <a:defRPr/>
            </a:lvl7pPr>
            <a:lvl8pPr lvl="7" algn="ctr">
              <a:spcBef>
                <a:spcPts val="0"/>
              </a:spcBef>
              <a:spcAft>
                <a:spcPts val="0"/>
              </a:spcAft>
              <a:buSzPts val="4200"/>
              <a:buNone/>
              <a:defRPr/>
            </a:lvl8pPr>
            <a:lvl9pPr lvl="8" algn="ctr">
              <a:spcBef>
                <a:spcPts val="0"/>
              </a:spcBef>
              <a:spcAft>
                <a:spcPts val="0"/>
              </a:spcAft>
              <a:buSzPts val="4200"/>
              <a:buNone/>
              <a:defRPr/>
            </a:lvl9pPr>
          </a:lstStyle>
          <a:p/>
        </p:txBody>
      </p:sp>
      <p:cxnSp>
        <p:nvCxnSpPr>
          <p:cNvPr id="192" name="Google Shape;192;p24"/>
          <p:cNvCxnSpPr/>
          <p:nvPr/>
        </p:nvCxnSpPr>
        <p:spPr>
          <a:xfrm>
            <a:off x="342977" y="4568993"/>
            <a:ext cx="8471100" cy="0"/>
          </a:xfrm>
          <a:prstGeom prst="straightConnector1">
            <a:avLst/>
          </a:prstGeom>
          <a:noFill/>
          <a:ln cap="flat" cmpd="sng" w="9525">
            <a:solidFill>
              <a:schemeClr val="dk1"/>
            </a:solidFill>
            <a:prstDash val="solid"/>
            <a:round/>
            <a:headEnd len="med" w="med" type="none"/>
            <a:tailEnd len="med" w="med" type="none"/>
          </a:ln>
        </p:spPr>
      </p:cxnSp>
      <p:cxnSp>
        <p:nvCxnSpPr>
          <p:cNvPr id="193" name="Google Shape;193;p24"/>
          <p:cNvCxnSpPr/>
          <p:nvPr/>
        </p:nvCxnSpPr>
        <p:spPr>
          <a:xfrm>
            <a:off x="342977" y="460693"/>
            <a:ext cx="8471100" cy="0"/>
          </a:xfrm>
          <a:prstGeom prst="straightConnector1">
            <a:avLst/>
          </a:prstGeom>
          <a:noFill/>
          <a:ln cap="flat" cmpd="sng" w="9525">
            <a:solidFill>
              <a:schemeClr val="dk1"/>
            </a:solidFill>
            <a:prstDash val="solid"/>
            <a:round/>
            <a:headEnd len="med" w="med" type="none"/>
            <a:tailEnd len="med" w="med" type="none"/>
          </a:ln>
        </p:spPr>
      </p:cxnSp>
      <p:sp>
        <p:nvSpPr>
          <p:cNvPr id="194" name="Google Shape;194;p24"/>
          <p:cNvSpPr/>
          <p:nvPr/>
        </p:nvSpPr>
        <p:spPr>
          <a:xfrm>
            <a:off x="3813602" y="1201513"/>
            <a:ext cx="132900" cy="132900"/>
          </a:xfrm>
          <a:prstGeom prst="rect">
            <a:avLst/>
          </a:prstGeom>
          <a:solidFill>
            <a:schemeClr val="lt2"/>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195" name="Google Shape;195;p24"/>
          <p:cNvSpPr txBox="1"/>
          <p:nvPr>
            <p:ph idx="1" type="subTitle"/>
          </p:nvPr>
        </p:nvSpPr>
        <p:spPr>
          <a:xfrm>
            <a:off x="4005150" y="1105813"/>
            <a:ext cx="4681800" cy="259200"/>
          </a:xfrm>
          <a:prstGeom prst="rect">
            <a:avLst/>
          </a:prstGeom>
        </p:spPr>
        <p:txBody>
          <a:bodyPr anchorCtr="0" anchor="t" bIns="91425" lIns="91425" spcFirstLastPara="1" rIns="91425" wrap="square" tIns="91425">
            <a:noAutofit/>
          </a:bodyPr>
          <a:lstStyle>
            <a:lvl1pPr lvl="0">
              <a:spcBef>
                <a:spcPts val="0"/>
              </a:spcBef>
              <a:spcAft>
                <a:spcPts val="0"/>
              </a:spcAft>
              <a:buSzPts val="1000"/>
              <a:buFont typeface="IBM Plex Mono Medium"/>
              <a:buNone/>
              <a:defRPr/>
            </a:lvl1pPr>
            <a:lvl2pPr lvl="1">
              <a:spcBef>
                <a:spcPts val="400"/>
              </a:spcBef>
              <a:spcAft>
                <a:spcPts val="0"/>
              </a:spcAft>
              <a:buSzPts val="1000"/>
              <a:buFont typeface="IBM Plex Mono Medium"/>
              <a:buNone/>
              <a:defRPr/>
            </a:lvl2pPr>
            <a:lvl3pPr lvl="2">
              <a:spcBef>
                <a:spcPts val="400"/>
              </a:spcBef>
              <a:spcAft>
                <a:spcPts val="0"/>
              </a:spcAft>
              <a:buSzPts val="1000"/>
              <a:buFont typeface="IBM Plex Mono Medium"/>
              <a:buNone/>
              <a:defRPr/>
            </a:lvl3pPr>
            <a:lvl4pPr lvl="3">
              <a:spcBef>
                <a:spcPts val="400"/>
              </a:spcBef>
              <a:spcAft>
                <a:spcPts val="0"/>
              </a:spcAft>
              <a:buSzPts val="1000"/>
              <a:buFont typeface="IBM Plex Mono Medium"/>
              <a:buNone/>
              <a:defRPr/>
            </a:lvl4pPr>
            <a:lvl5pPr lvl="4">
              <a:spcBef>
                <a:spcPts val="400"/>
              </a:spcBef>
              <a:spcAft>
                <a:spcPts val="0"/>
              </a:spcAft>
              <a:buSzPts val="1000"/>
              <a:buFont typeface="IBM Plex Mono Medium"/>
              <a:buNone/>
              <a:defRPr/>
            </a:lvl5pPr>
            <a:lvl6pPr lvl="5">
              <a:spcBef>
                <a:spcPts val="400"/>
              </a:spcBef>
              <a:spcAft>
                <a:spcPts val="0"/>
              </a:spcAft>
              <a:buSzPts val="1000"/>
              <a:buFont typeface="IBM Plex Mono Medium"/>
              <a:buNone/>
              <a:defRPr/>
            </a:lvl6pPr>
            <a:lvl7pPr lvl="6">
              <a:spcBef>
                <a:spcPts val="400"/>
              </a:spcBef>
              <a:spcAft>
                <a:spcPts val="0"/>
              </a:spcAft>
              <a:buSzPts val="1000"/>
              <a:buFont typeface="IBM Plex Mono Medium"/>
              <a:buNone/>
              <a:defRPr/>
            </a:lvl7pPr>
            <a:lvl8pPr lvl="7">
              <a:spcBef>
                <a:spcPts val="400"/>
              </a:spcBef>
              <a:spcAft>
                <a:spcPts val="0"/>
              </a:spcAft>
              <a:buSzPts val="1000"/>
              <a:buFont typeface="IBM Plex Mono Medium"/>
              <a:buNone/>
              <a:defRPr/>
            </a:lvl8pPr>
            <a:lvl9pPr lvl="8">
              <a:spcBef>
                <a:spcPts val="400"/>
              </a:spcBef>
              <a:spcAft>
                <a:spcPts val="400"/>
              </a:spcAft>
              <a:buSzPts val="1000"/>
              <a:buFont typeface="IBM Plex Mono Medium"/>
              <a:buNone/>
              <a:defRPr/>
            </a:lvl9pPr>
          </a:lstStyle>
          <a:p/>
        </p:txBody>
      </p:sp>
      <p:sp>
        <p:nvSpPr>
          <p:cNvPr id="196" name="Google Shape;196;p24"/>
          <p:cNvSpPr/>
          <p:nvPr/>
        </p:nvSpPr>
        <p:spPr>
          <a:xfrm>
            <a:off x="3813602" y="1689638"/>
            <a:ext cx="132900" cy="132900"/>
          </a:xfrm>
          <a:prstGeom prst="rect">
            <a:avLst/>
          </a:prstGeom>
          <a:solidFill>
            <a:schemeClr val="lt2"/>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197" name="Google Shape;197;p24"/>
          <p:cNvSpPr txBox="1"/>
          <p:nvPr>
            <p:ph idx="2" type="subTitle"/>
          </p:nvPr>
        </p:nvSpPr>
        <p:spPr>
          <a:xfrm>
            <a:off x="4005150" y="1593938"/>
            <a:ext cx="4681800" cy="259200"/>
          </a:xfrm>
          <a:prstGeom prst="rect">
            <a:avLst/>
          </a:prstGeom>
        </p:spPr>
        <p:txBody>
          <a:bodyPr anchorCtr="0" anchor="t" bIns="91425" lIns="91425" spcFirstLastPara="1" rIns="91425" wrap="square" tIns="91425">
            <a:noAutofit/>
          </a:bodyPr>
          <a:lstStyle>
            <a:lvl1pPr lvl="0">
              <a:spcBef>
                <a:spcPts val="0"/>
              </a:spcBef>
              <a:spcAft>
                <a:spcPts val="0"/>
              </a:spcAft>
              <a:buSzPts val="1000"/>
              <a:buFont typeface="IBM Plex Mono Medium"/>
              <a:buNone/>
              <a:defRPr/>
            </a:lvl1pPr>
            <a:lvl2pPr lvl="1">
              <a:spcBef>
                <a:spcPts val="400"/>
              </a:spcBef>
              <a:spcAft>
                <a:spcPts val="0"/>
              </a:spcAft>
              <a:buSzPts val="1000"/>
              <a:buFont typeface="IBM Plex Mono Medium"/>
              <a:buNone/>
              <a:defRPr/>
            </a:lvl2pPr>
            <a:lvl3pPr lvl="2">
              <a:spcBef>
                <a:spcPts val="400"/>
              </a:spcBef>
              <a:spcAft>
                <a:spcPts val="0"/>
              </a:spcAft>
              <a:buSzPts val="1000"/>
              <a:buFont typeface="IBM Plex Mono Medium"/>
              <a:buNone/>
              <a:defRPr/>
            </a:lvl3pPr>
            <a:lvl4pPr lvl="3">
              <a:spcBef>
                <a:spcPts val="400"/>
              </a:spcBef>
              <a:spcAft>
                <a:spcPts val="0"/>
              </a:spcAft>
              <a:buSzPts val="1000"/>
              <a:buFont typeface="IBM Plex Mono Medium"/>
              <a:buNone/>
              <a:defRPr/>
            </a:lvl4pPr>
            <a:lvl5pPr lvl="4">
              <a:spcBef>
                <a:spcPts val="400"/>
              </a:spcBef>
              <a:spcAft>
                <a:spcPts val="0"/>
              </a:spcAft>
              <a:buSzPts val="1000"/>
              <a:buFont typeface="IBM Plex Mono Medium"/>
              <a:buNone/>
              <a:defRPr/>
            </a:lvl5pPr>
            <a:lvl6pPr lvl="5">
              <a:spcBef>
                <a:spcPts val="400"/>
              </a:spcBef>
              <a:spcAft>
                <a:spcPts val="0"/>
              </a:spcAft>
              <a:buSzPts val="1000"/>
              <a:buFont typeface="IBM Plex Mono Medium"/>
              <a:buNone/>
              <a:defRPr/>
            </a:lvl6pPr>
            <a:lvl7pPr lvl="6">
              <a:spcBef>
                <a:spcPts val="400"/>
              </a:spcBef>
              <a:spcAft>
                <a:spcPts val="0"/>
              </a:spcAft>
              <a:buSzPts val="1000"/>
              <a:buFont typeface="IBM Plex Mono Medium"/>
              <a:buNone/>
              <a:defRPr/>
            </a:lvl7pPr>
            <a:lvl8pPr lvl="7">
              <a:spcBef>
                <a:spcPts val="400"/>
              </a:spcBef>
              <a:spcAft>
                <a:spcPts val="0"/>
              </a:spcAft>
              <a:buSzPts val="1000"/>
              <a:buFont typeface="IBM Plex Mono Medium"/>
              <a:buNone/>
              <a:defRPr/>
            </a:lvl8pPr>
            <a:lvl9pPr lvl="8">
              <a:spcBef>
                <a:spcPts val="400"/>
              </a:spcBef>
              <a:spcAft>
                <a:spcPts val="400"/>
              </a:spcAft>
              <a:buSzPts val="1000"/>
              <a:buFont typeface="IBM Plex Mono Medium"/>
              <a:buNone/>
              <a:defRPr/>
            </a:lvl9pPr>
          </a:lstStyle>
          <a:p/>
        </p:txBody>
      </p:sp>
      <p:sp>
        <p:nvSpPr>
          <p:cNvPr id="198" name="Google Shape;198;p24"/>
          <p:cNvSpPr/>
          <p:nvPr/>
        </p:nvSpPr>
        <p:spPr>
          <a:xfrm>
            <a:off x="3813602" y="2177763"/>
            <a:ext cx="132900" cy="132900"/>
          </a:xfrm>
          <a:prstGeom prst="rect">
            <a:avLst/>
          </a:prstGeom>
          <a:solidFill>
            <a:schemeClr val="lt2"/>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199" name="Google Shape;199;p24"/>
          <p:cNvSpPr txBox="1"/>
          <p:nvPr>
            <p:ph idx="3" type="subTitle"/>
          </p:nvPr>
        </p:nvSpPr>
        <p:spPr>
          <a:xfrm>
            <a:off x="4005150" y="2082063"/>
            <a:ext cx="4681800" cy="259200"/>
          </a:xfrm>
          <a:prstGeom prst="rect">
            <a:avLst/>
          </a:prstGeom>
        </p:spPr>
        <p:txBody>
          <a:bodyPr anchorCtr="0" anchor="t" bIns="91425" lIns="91425" spcFirstLastPara="1" rIns="91425" wrap="square" tIns="91425">
            <a:noAutofit/>
          </a:bodyPr>
          <a:lstStyle>
            <a:lvl1pPr lvl="0">
              <a:spcBef>
                <a:spcPts val="0"/>
              </a:spcBef>
              <a:spcAft>
                <a:spcPts val="0"/>
              </a:spcAft>
              <a:buSzPts val="1000"/>
              <a:buFont typeface="IBM Plex Mono Medium"/>
              <a:buNone/>
              <a:defRPr/>
            </a:lvl1pPr>
            <a:lvl2pPr lvl="1">
              <a:spcBef>
                <a:spcPts val="400"/>
              </a:spcBef>
              <a:spcAft>
                <a:spcPts val="0"/>
              </a:spcAft>
              <a:buSzPts val="1000"/>
              <a:buFont typeface="IBM Plex Mono Medium"/>
              <a:buNone/>
              <a:defRPr/>
            </a:lvl2pPr>
            <a:lvl3pPr lvl="2">
              <a:spcBef>
                <a:spcPts val="400"/>
              </a:spcBef>
              <a:spcAft>
                <a:spcPts val="0"/>
              </a:spcAft>
              <a:buSzPts val="1000"/>
              <a:buFont typeface="IBM Plex Mono Medium"/>
              <a:buNone/>
              <a:defRPr/>
            </a:lvl3pPr>
            <a:lvl4pPr lvl="3">
              <a:spcBef>
                <a:spcPts val="400"/>
              </a:spcBef>
              <a:spcAft>
                <a:spcPts val="0"/>
              </a:spcAft>
              <a:buSzPts val="1000"/>
              <a:buFont typeface="IBM Plex Mono Medium"/>
              <a:buNone/>
              <a:defRPr/>
            </a:lvl4pPr>
            <a:lvl5pPr lvl="4">
              <a:spcBef>
                <a:spcPts val="400"/>
              </a:spcBef>
              <a:spcAft>
                <a:spcPts val="0"/>
              </a:spcAft>
              <a:buSzPts val="1000"/>
              <a:buFont typeface="IBM Plex Mono Medium"/>
              <a:buNone/>
              <a:defRPr/>
            </a:lvl5pPr>
            <a:lvl6pPr lvl="5">
              <a:spcBef>
                <a:spcPts val="400"/>
              </a:spcBef>
              <a:spcAft>
                <a:spcPts val="0"/>
              </a:spcAft>
              <a:buSzPts val="1000"/>
              <a:buFont typeface="IBM Plex Mono Medium"/>
              <a:buNone/>
              <a:defRPr/>
            </a:lvl6pPr>
            <a:lvl7pPr lvl="6">
              <a:spcBef>
                <a:spcPts val="400"/>
              </a:spcBef>
              <a:spcAft>
                <a:spcPts val="0"/>
              </a:spcAft>
              <a:buSzPts val="1000"/>
              <a:buFont typeface="IBM Plex Mono Medium"/>
              <a:buNone/>
              <a:defRPr/>
            </a:lvl7pPr>
            <a:lvl8pPr lvl="7">
              <a:spcBef>
                <a:spcPts val="400"/>
              </a:spcBef>
              <a:spcAft>
                <a:spcPts val="0"/>
              </a:spcAft>
              <a:buSzPts val="1000"/>
              <a:buFont typeface="IBM Plex Mono Medium"/>
              <a:buNone/>
              <a:defRPr/>
            </a:lvl8pPr>
            <a:lvl9pPr lvl="8">
              <a:spcBef>
                <a:spcPts val="400"/>
              </a:spcBef>
              <a:spcAft>
                <a:spcPts val="400"/>
              </a:spcAft>
              <a:buSzPts val="1000"/>
              <a:buFont typeface="IBM Plex Mono Medium"/>
              <a:buNone/>
              <a:defRPr/>
            </a:lvl9pPr>
          </a:lstStyle>
          <a:p/>
        </p:txBody>
      </p:sp>
      <p:sp>
        <p:nvSpPr>
          <p:cNvPr id="200" name="Google Shape;200;p24"/>
          <p:cNvSpPr/>
          <p:nvPr/>
        </p:nvSpPr>
        <p:spPr>
          <a:xfrm>
            <a:off x="3813602" y="2696488"/>
            <a:ext cx="132900" cy="132900"/>
          </a:xfrm>
          <a:prstGeom prst="rect">
            <a:avLst/>
          </a:prstGeom>
          <a:solidFill>
            <a:schemeClr val="lt2"/>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201" name="Google Shape;201;p24"/>
          <p:cNvSpPr txBox="1"/>
          <p:nvPr>
            <p:ph idx="4" type="subTitle"/>
          </p:nvPr>
        </p:nvSpPr>
        <p:spPr>
          <a:xfrm>
            <a:off x="4005150" y="2600788"/>
            <a:ext cx="4681800" cy="259200"/>
          </a:xfrm>
          <a:prstGeom prst="rect">
            <a:avLst/>
          </a:prstGeom>
        </p:spPr>
        <p:txBody>
          <a:bodyPr anchorCtr="0" anchor="t" bIns="91425" lIns="91425" spcFirstLastPara="1" rIns="91425" wrap="square" tIns="91425">
            <a:noAutofit/>
          </a:bodyPr>
          <a:lstStyle>
            <a:lvl1pPr lvl="0">
              <a:spcBef>
                <a:spcPts val="0"/>
              </a:spcBef>
              <a:spcAft>
                <a:spcPts val="0"/>
              </a:spcAft>
              <a:buSzPts val="1000"/>
              <a:buFont typeface="IBM Plex Mono Medium"/>
              <a:buNone/>
              <a:defRPr/>
            </a:lvl1pPr>
            <a:lvl2pPr lvl="1">
              <a:spcBef>
                <a:spcPts val="400"/>
              </a:spcBef>
              <a:spcAft>
                <a:spcPts val="0"/>
              </a:spcAft>
              <a:buSzPts val="1000"/>
              <a:buFont typeface="IBM Plex Mono Medium"/>
              <a:buNone/>
              <a:defRPr/>
            </a:lvl2pPr>
            <a:lvl3pPr lvl="2">
              <a:spcBef>
                <a:spcPts val="400"/>
              </a:spcBef>
              <a:spcAft>
                <a:spcPts val="0"/>
              </a:spcAft>
              <a:buSzPts val="1000"/>
              <a:buFont typeface="IBM Plex Mono Medium"/>
              <a:buNone/>
              <a:defRPr/>
            </a:lvl3pPr>
            <a:lvl4pPr lvl="3">
              <a:spcBef>
                <a:spcPts val="400"/>
              </a:spcBef>
              <a:spcAft>
                <a:spcPts val="0"/>
              </a:spcAft>
              <a:buSzPts val="1000"/>
              <a:buFont typeface="IBM Plex Mono Medium"/>
              <a:buNone/>
              <a:defRPr/>
            </a:lvl4pPr>
            <a:lvl5pPr lvl="4">
              <a:spcBef>
                <a:spcPts val="400"/>
              </a:spcBef>
              <a:spcAft>
                <a:spcPts val="0"/>
              </a:spcAft>
              <a:buSzPts val="1000"/>
              <a:buFont typeface="IBM Plex Mono Medium"/>
              <a:buNone/>
              <a:defRPr/>
            </a:lvl5pPr>
            <a:lvl6pPr lvl="5">
              <a:spcBef>
                <a:spcPts val="400"/>
              </a:spcBef>
              <a:spcAft>
                <a:spcPts val="0"/>
              </a:spcAft>
              <a:buSzPts val="1000"/>
              <a:buFont typeface="IBM Plex Mono Medium"/>
              <a:buNone/>
              <a:defRPr/>
            </a:lvl6pPr>
            <a:lvl7pPr lvl="6">
              <a:spcBef>
                <a:spcPts val="400"/>
              </a:spcBef>
              <a:spcAft>
                <a:spcPts val="0"/>
              </a:spcAft>
              <a:buSzPts val="1000"/>
              <a:buFont typeface="IBM Plex Mono Medium"/>
              <a:buNone/>
              <a:defRPr/>
            </a:lvl7pPr>
            <a:lvl8pPr lvl="7">
              <a:spcBef>
                <a:spcPts val="400"/>
              </a:spcBef>
              <a:spcAft>
                <a:spcPts val="0"/>
              </a:spcAft>
              <a:buSzPts val="1000"/>
              <a:buFont typeface="IBM Plex Mono Medium"/>
              <a:buNone/>
              <a:defRPr/>
            </a:lvl8pPr>
            <a:lvl9pPr lvl="8">
              <a:spcBef>
                <a:spcPts val="400"/>
              </a:spcBef>
              <a:spcAft>
                <a:spcPts val="400"/>
              </a:spcAft>
              <a:buSzPts val="1000"/>
              <a:buFont typeface="IBM Plex Mono Medium"/>
              <a:buNone/>
              <a:defRPr/>
            </a:lvl9pPr>
          </a:lstStyle>
          <a:p/>
        </p:txBody>
      </p:sp>
      <p:sp>
        <p:nvSpPr>
          <p:cNvPr id="202" name="Google Shape;202;p24"/>
          <p:cNvSpPr/>
          <p:nvPr/>
        </p:nvSpPr>
        <p:spPr>
          <a:xfrm>
            <a:off x="3813602" y="3215213"/>
            <a:ext cx="132900" cy="132900"/>
          </a:xfrm>
          <a:prstGeom prst="rect">
            <a:avLst/>
          </a:prstGeom>
          <a:solidFill>
            <a:schemeClr val="lt2"/>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203" name="Google Shape;203;p24"/>
          <p:cNvSpPr txBox="1"/>
          <p:nvPr>
            <p:ph idx="5" type="subTitle"/>
          </p:nvPr>
        </p:nvSpPr>
        <p:spPr>
          <a:xfrm>
            <a:off x="4005150" y="3119513"/>
            <a:ext cx="4681800" cy="259200"/>
          </a:xfrm>
          <a:prstGeom prst="rect">
            <a:avLst/>
          </a:prstGeom>
        </p:spPr>
        <p:txBody>
          <a:bodyPr anchorCtr="0" anchor="t" bIns="91425" lIns="91425" spcFirstLastPara="1" rIns="91425" wrap="square" tIns="91425">
            <a:noAutofit/>
          </a:bodyPr>
          <a:lstStyle>
            <a:lvl1pPr lvl="0">
              <a:spcBef>
                <a:spcPts val="0"/>
              </a:spcBef>
              <a:spcAft>
                <a:spcPts val="0"/>
              </a:spcAft>
              <a:buSzPts val="1000"/>
              <a:buFont typeface="IBM Plex Mono Medium"/>
              <a:buNone/>
              <a:defRPr/>
            </a:lvl1pPr>
            <a:lvl2pPr lvl="1">
              <a:spcBef>
                <a:spcPts val="400"/>
              </a:spcBef>
              <a:spcAft>
                <a:spcPts val="0"/>
              </a:spcAft>
              <a:buSzPts val="1000"/>
              <a:buFont typeface="IBM Plex Mono Medium"/>
              <a:buNone/>
              <a:defRPr/>
            </a:lvl2pPr>
            <a:lvl3pPr lvl="2">
              <a:spcBef>
                <a:spcPts val="400"/>
              </a:spcBef>
              <a:spcAft>
                <a:spcPts val="0"/>
              </a:spcAft>
              <a:buSzPts val="1000"/>
              <a:buFont typeface="IBM Plex Mono Medium"/>
              <a:buNone/>
              <a:defRPr/>
            </a:lvl3pPr>
            <a:lvl4pPr lvl="3">
              <a:spcBef>
                <a:spcPts val="400"/>
              </a:spcBef>
              <a:spcAft>
                <a:spcPts val="0"/>
              </a:spcAft>
              <a:buSzPts val="1000"/>
              <a:buFont typeface="IBM Plex Mono Medium"/>
              <a:buNone/>
              <a:defRPr/>
            </a:lvl4pPr>
            <a:lvl5pPr lvl="4">
              <a:spcBef>
                <a:spcPts val="400"/>
              </a:spcBef>
              <a:spcAft>
                <a:spcPts val="0"/>
              </a:spcAft>
              <a:buSzPts val="1000"/>
              <a:buFont typeface="IBM Plex Mono Medium"/>
              <a:buNone/>
              <a:defRPr/>
            </a:lvl5pPr>
            <a:lvl6pPr lvl="5">
              <a:spcBef>
                <a:spcPts val="400"/>
              </a:spcBef>
              <a:spcAft>
                <a:spcPts val="0"/>
              </a:spcAft>
              <a:buSzPts val="1000"/>
              <a:buFont typeface="IBM Plex Mono Medium"/>
              <a:buNone/>
              <a:defRPr/>
            </a:lvl6pPr>
            <a:lvl7pPr lvl="6">
              <a:spcBef>
                <a:spcPts val="400"/>
              </a:spcBef>
              <a:spcAft>
                <a:spcPts val="0"/>
              </a:spcAft>
              <a:buSzPts val="1000"/>
              <a:buFont typeface="IBM Plex Mono Medium"/>
              <a:buNone/>
              <a:defRPr/>
            </a:lvl7pPr>
            <a:lvl8pPr lvl="7">
              <a:spcBef>
                <a:spcPts val="400"/>
              </a:spcBef>
              <a:spcAft>
                <a:spcPts val="0"/>
              </a:spcAft>
              <a:buSzPts val="1000"/>
              <a:buFont typeface="IBM Plex Mono Medium"/>
              <a:buNone/>
              <a:defRPr/>
            </a:lvl8pPr>
            <a:lvl9pPr lvl="8">
              <a:spcBef>
                <a:spcPts val="400"/>
              </a:spcBef>
              <a:spcAft>
                <a:spcPts val="400"/>
              </a:spcAft>
              <a:buSzPts val="1000"/>
              <a:buFont typeface="IBM Plex Mono Medium"/>
              <a:buNone/>
              <a:defRPr/>
            </a:lvl9pPr>
          </a:lstStyle>
          <a:p/>
        </p:txBody>
      </p:sp>
      <p:sp>
        <p:nvSpPr>
          <p:cNvPr id="204" name="Google Shape;204;p24"/>
          <p:cNvSpPr/>
          <p:nvPr/>
        </p:nvSpPr>
        <p:spPr>
          <a:xfrm>
            <a:off x="3813602" y="3733938"/>
            <a:ext cx="132900" cy="132900"/>
          </a:xfrm>
          <a:prstGeom prst="rect">
            <a:avLst/>
          </a:prstGeom>
          <a:solidFill>
            <a:schemeClr val="lt2"/>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205" name="Google Shape;205;p24"/>
          <p:cNvSpPr txBox="1"/>
          <p:nvPr>
            <p:ph idx="6" type="subTitle"/>
          </p:nvPr>
        </p:nvSpPr>
        <p:spPr>
          <a:xfrm>
            <a:off x="4005150" y="3638238"/>
            <a:ext cx="4681800" cy="259200"/>
          </a:xfrm>
          <a:prstGeom prst="rect">
            <a:avLst/>
          </a:prstGeom>
        </p:spPr>
        <p:txBody>
          <a:bodyPr anchorCtr="0" anchor="t" bIns="91425" lIns="91425" spcFirstLastPara="1" rIns="91425" wrap="square" tIns="91425">
            <a:noAutofit/>
          </a:bodyPr>
          <a:lstStyle>
            <a:lvl1pPr lvl="0">
              <a:spcBef>
                <a:spcPts val="0"/>
              </a:spcBef>
              <a:spcAft>
                <a:spcPts val="0"/>
              </a:spcAft>
              <a:buSzPts val="1000"/>
              <a:buFont typeface="IBM Plex Mono Medium"/>
              <a:buNone/>
              <a:defRPr/>
            </a:lvl1pPr>
            <a:lvl2pPr lvl="1">
              <a:spcBef>
                <a:spcPts val="400"/>
              </a:spcBef>
              <a:spcAft>
                <a:spcPts val="0"/>
              </a:spcAft>
              <a:buSzPts val="1000"/>
              <a:buFont typeface="IBM Plex Mono Medium"/>
              <a:buNone/>
              <a:defRPr/>
            </a:lvl2pPr>
            <a:lvl3pPr lvl="2">
              <a:spcBef>
                <a:spcPts val="400"/>
              </a:spcBef>
              <a:spcAft>
                <a:spcPts val="0"/>
              </a:spcAft>
              <a:buSzPts val="1000"/>
              <a:buFont typeface="IBM Plex Mono Medium"/>
              <a:buNone/>
              <a:defRPr/>
            </a:lvl3pPr>
            <a:lvl4pPr lvl="3">
              <a:spcBef>
                <a:spcPts val="400"/>
              </a:spcBef>
              <a:spcAft>
                <a:spcPts val="0"/>
              </a:spcAft>
              <a:buSzPts val="1000"/>
              <a:buFont typeface="IBM Plex Mono Medium"/>
              <a:buNone/>
              <a:defRPr/>
            </a:lvl4pPr>
            <a:lvl5pPr lvl="4">
              <a:spcBef>
                <a:spcPts val="400"/>
              </a:spcBef>
              <a:spcAft>
                <a:spcPts val="0"/>
              </a:spcAft>
              <a:buSzPts val="1000"/>
              <a:buFont typeface="IBM Plex Mono Medium"/>
              <a:buNone/>
              <a:defRPr/>
            </a:lvl5pPr>
            <a:lvl6pPr lvl="5">
              <a:spcBef>
                <a:spcPts val="400"/>
              </a:spcBef>
              <a:spcAft>
                <a:spcPts val="0"/>
              </a:spcAft>
              <a:buSzPts val="1000"/>
              <a:buFont typeface="IBM Plex Mono Medium"/>
              <a:buNone/>
              <a:defRPr/>
            </a:lvl6pPr>
            <a:lvl7pPr lvl="6">
              <a:spcBef>
                <a:spcPts val="400"/>
              </a:spcBef>
              <a:spcAft>
                <a:spcPts val="0"/>
              </a:spcAft>
              <a:buSzPts val="1000"/>
              <a:buFont typeface="IBM Plex Mono Medium"/>
              <a:buNone/>
              <a:defRPr/>
            </a:lvl7pPr>
            <a:lvl8pPr lvl="7">
              <a:spcBef>
                <a:spcPts val="400"/>
              </a:spcBef>
              <a:spcAft>
                <a:spcPts val="0"/>
              </a:spcAft>
              <a:buSzPts val="1000"/>
              <a:buFont typeface="IBM Plex Mono Medium"/>
              <a:buNone/>
              <a:defRPr/>
            </a:lvl8pPr>
            <a:lvl9pPr lvl="8">
              <a:spcBef>
                <a:spcPts val="400"/>
              </a:spcBef>
              <a:spcAft>
                <a:spcPts val="400"/>
              </a:spcAft>
              <a:buSzPts val="1000"/>
              <a:buFont typeface="IBM Plex Mono Medium"/>
              <a:buNone/>
              <a:defRPr/>
            </a:lvl9pPr>
          </a:lstStyle>
          <a:p/>
        </p:txBody>
      </p:sp>
      <p:sp>
        <p:nvSpPr>
          <p:cNvPr id="206" name="Google Shape;206;p24"/>
          <p:cNvSpPr txBox="1"/>
          <p:nvPr>
            <p:ph idx="12" type="sldNum"/>
          </p:nvPr>
        </p:nvSpPr>
        <p:spPr>
          <a:xfrm>
            <a:off x="8229600" y="4799170"/>
            <a:ext cx="457200" cy="273900"/>
          </a:xfrm>
          <a:prstGeom prst="rect">
            <a:avLst/>
          </a:prstGeom>
        </p:spPr>
        <p:txBody>
          <a:bodyPr anchorCtr="0" anchor="ctr" bIns="91425" lIns="91425" spcFirstLastPara="1" rIns="91425" wrap="square" tIns="91425">
            <a:noAutofit/>
          </a:bodyPr>
          <a:lstStyle>
            <a:lvl1pPr lvl="0" rtl="0" algn="r">
              <a:buNone/>
              <a:defRPr sz="800">
                <a:latin typeface="IBM Plex Sans"/>
                <a:ea typeface="IBM Plex Sans"/>
                <a:cs typeface="IBM Plex Sans"/>
                <a:sym typeface="IBM Plex Sans"/>
              </a:defRPr>
            </a:lvl1pPr>
            <a:lvl2pPr lvl="1" rtl="0" algn="r">
              <a:buNone/>
              <a:defRPr sz="800">
                <a:latin typeface="IBM Plex Sans"/>
                <a:ea typeface="IBM Plex Sans"/>
                <a:cs typeface="IBM Plex Sans"/>
                <a:sym typeface="IBM Plex Sans"/>
              </a:defRPr>
            </a:lvl2pPr>
            <a:lvl3pPr lvl="2" rtl="0" algn="r">
              <a:buNone/>
              <a:defRPr sz="800">
                <a:latin typeface="IBM Plex Sans"/>
                <a:ea typeface="IBM Plex Sans"/>
                <a:cs typeface="IBM Plex Sans"/>
                <a:sym typeface="IBM Plex Sans"/>
              </a:defRPr>
            </a:lvl3pPr>
            <a:lvl4pPr lvl="3" rtl="0" algn="r">
              <a:buNone/>
              <a:defRPr sz="800">
                <a:latin typeface="IBM Plex Sans"/>
                <a:ea typeface="IBM Plex Sans"/>
                <a:cs typeface="IBM Plex Sans"/>
                <a:sym typeface="IBM Plex Sans"/>
              </a:defRPr>
            </a:lvl4pPr>
            <a:lvl5pPr lvl="4" rtl="0" algn="r">
              <a:buNone/>
              <a:defRPr sz="800">
                <a:latin typeface="IBM Plex Sans"/>
                <a:ea typeface="IBM Plex Sans"/>
                <a:cs typeface="IBM Plex Sans"/>
                <a:sym typeface="IBM Plex Sans"/>
              </a:defRPr>
            </a:lvl5pPr>
            <a:lvl6pPr lvl="5" rtl="0" algn="r">
              <a:buNone/>
              <a:defRPr sz="800">
                <a:latin typeface="IBM Plex Sans"/>
                <a:ea typeface="IBM Plex Sans"/>
                <a:cs typeface="IBM Plex Sans"/>
                <a:sym typeface="IBM Plex Sans"/>
              </a:defRPr>
            </a:lvl6pPr>
            <a:lvl7pPr lvl="6" rtl="0" algn="r">
              <a:buNone/>
              <a:defRPr sz="800">
                <a:latin typeface="IBM Plex Sans"/>
                <a:ea typeface="IBM Plex Sans"/>
                <a:cs typeface="IBM Plex Sans"/>
                <a:sym typeface="IBM Plex Sans"/>
              </a:defRPr>
            </a:lvl7pPr>
            <a:lvl8pPr lvl="7" rtl="0" algn="r">
              <a:buNone/>
              <a:defRPr sz="800">
                <a:latin typeface="IBM Plex Sans"/>
                <a:ea typeface="IBM Plex Sans"/>
                <a:cs typeface="IBM Plex Sans"/>
                <a:sym typeface="IBM Plex Sans"/>
              </a:defRPr>
            </a:lvl8pPr>
            <a:lvl9pPr lvl="8" rtl="0" algn="r">
              <a:buNone/>
              <a:defRPr sz="800">
                <a:latin typeface="IBM Plex Sans"/>
                <a:ea typeface="IBM Plex Sans"/>
                <a:cs typeface="IBM Plex Sans"/>
                <a:sym typeface="IBM Plex Sans"/>
              </a:defRPr>
            </a:lvl9pPr>
          </a:lstStyle>
          <a:p>
            <a:pPr indent="0" lvl="0" marL="0" rtl="0" algn="r">
              <a:spcBef>
                <a:spcPts val="0"/>
              </a:spcBef>
              <a:spcAft>
                <a:spcPts val="0"/>
              </a:spcAft>
              <a:buNone/>
            </a:pPr>
            <a:fld id="{00000000-1234-1234-1234-123412341234}" type="slidenum">
              <a:rPr lang="en"/>
              <a:t>‹#›</a:t>
            </a:fld>
            <a:endParaRPr/>
          </a:p>
        </p:txBody>
      </p:sp>
      <p:sp>
        <p:nvSpPr>
          <p:cNvPr id="207" name="Google Shape;207;p24"/>
          <p:cNvSpPr/>
          <p:nvPr/>
        </p:nvSpPr>
        <p:spPr>
          <a:xfrm flipH="1">
            <a:off x="8686802" y="4860600"/>
            <a:ext cx="118500" cy="118500"/>
          </a:xfrm>
          <a:prstGeom prst="rect">
            <a:avLst/>
          </a:prstGeom>
          <a:solidFill>
            <a:schemeClr val="lt2"/>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with footer">
  <p:cSld name="CUSTOM_1">
    <p:spTree>
      <p:nvGrpSpPr>
        <p:cNvPr id="208" name="Shape 208"/>
        <p:cNvGrpSpPr/>
        <p:nvPr/>
      </p:nvGrpSpPr>
      <p:grpSpPr>
        <a:xfrm>
          <a:off x="0" y="0"/>
          <a:ext cx="0" cy="0"/>
          <a:chOff x="0" y="0"/>
          <a:chExt cx="0" cy="0"/>
        </a:xfrm>
      </p:grpSpPr>
      <p:sp>
        <p:nvSpPr>
          <p:cNvPr id="209" name="Google Shape;209;p25"/>
          <p:cNvSpPr txBox="1"/>
          <p:nvPr>
            <p:ph type="title"/>
          </p:nvPr>
        </p:nvSpPr>
        <p:spPr>
          <a:xfrm>
            <a:off x="342900" y="457200"/>
            <a:ext cx="3544800" cy="4111800"/>
          </a:xfrm>
          <a:prstGeom prst="rect">
            <a:avLst/>
          </a:prstGeom>
        </p:spPr>
        <p:txBody>
          <a:bodyPr anchorCtr="0" anchor="t" bIns="91425" lIns="91425" spcFirstLastPara="1" rIns="91425" wrap="square" tIns="91425">
            <a:noAutofit/>
          </a:bodyPr>
          <a:lstStyle>
            <a:lvl1pPr lvl="0">
              <a:spcBef>
                <a:spcPts val="0"/>
              </a:spcBef>
              <a:spcAft>
                <a:spcPts val="0"/>
              </a:spcAft>
              <a:buSzPts val="4200"/>
              <a:buNone/>
              <a:defRPr/>
            </a:lvl1pPr>
            <a:lvl2pPr lvl="1">
              <a:spcBef>
                <a:spcPts val="0"/>
              </a:spcBef>
              <a:spcAft>
                <a:spcPts val="0"/>
              </a:spcAft>
              <a:buSzPts val="4200"/>
              <a:buNone/>
              <a:defRPr/>
            </a:lvl2pPr>
            <a:lvl3pPr lvl="2">
              <a:spcBef>
                <a:spcPts val="0"/>
              </a:spcBef>
              <a:spcAft>
                <a:spcPts val="0"/>
              </a:spcAft>
              <a:buSzPts val="4200"/>
              <a:buNone/>
              <a:defRPr/>
            </a:lvl3pPr>
            <a:lvl4pPr lvl="3">
              <a:spcBef>
                <a:spcPts val="0"/>
              </a:spcBef>
              <a:spcAft>
                <a:spcPts val="0"/>
              </a:spcAft>
              <a:buSzPts val="4200"/>
              <a:buNone/>
              <a:defRPr/>
            </a:lvl4pPr>
            <a:lvl5pPr lvl="4">
              <a:spcBef>
                <a:spcPts val="0"/>
              </a:spcBef>
              <a:spcAft>
                <a:spcPts val="0"/>
              </a:spcAft>
              <a:buSzPts val="4200"/>
              <a:buNone/>
              <a:defRPr/>
            </a:lvl5pPr>
            <a:lvl6pPr lvl="5">
              <a:spcBef>
                <a:spcPts val="0"/>
              </a:spcBef>
              <a:spcAft>
                <a:spcPts val="0"/>
              </a:spcAft>
              <a:buSzPts val="4200"/>
              <a:buNone/>
              <a:defRPr/>
            </a:lvl6pPr>
            <a:lvl7pPr lvl="6">
              <a:spcBef>
                <a:spcPts val="0"/>
              </a:spcBef>
              <a:spcAft>
                <a:spcPts val="0"/>
              </a:spcAft>
              <a:buSzPts val="4200"/>
              <a:buNone/>
              <a:defRPr/>
            </a:lvl7pPr>
            <a:lvl8pPr lvl="7">
              <a:spcBef>
                <a:spcPts val="0"/>
              </a:spcBef>
              <a:spcAft>
                <a:spcPts val="0"/>
              </a:spcAft>
              <a:buSzPts val="4200"/>
              <a:buNone/>
              <a:defRPr/>
            </a:lvl8pPr>
            <a:lvl9pPr lvl="8">
              <a:spcBef>
                <a:spcPts val="0"/>
              </a:spcBef>
              <a:spcAft>
                <a:spcPts val="0"/>
              </a:spcAft>
              <a:buSzPts val="4200"/>
              <a:buNone/>
              <a:defRPr/>
            </a:lvl9pPr>
          </a:lstStyle>
          <a:p/>
        </p:txBody>
      </p:sp>
      <p:sp>
        <p:nvSpPr>
          <p:cNvPr id="210" name="Google Shape;210;p25"/>
          <p:cNvSpPr txBox="1"/>
          <p:nvPr>
            <p:ph idx="1" type="subTitle"/>
          </p:nvPr>
        </p:nvSpPr>
        <p:spPr>
          <a:xfrm>
            <a:off x="342900" y="4799170"/>
            <a:ext cx="4239900" cy="273900"/>
          </a:xfrm>
          <a:prstGeom prst="rect">
            <a:avLst/>
          </a:prstGeom>
        </p:spPr>
        <p:txBody>
          <a:bodyPr anchorCtr="0" anchor="ctr" bIns="91425" lIns="137150" spcFirstLastPara="1" rIns="91425" wrap="square" tIns="91425">
            <a:noAutofit/>
          </a:bodyPr>
          <a:lstStyle>
            <a:lvl1pPr lvl="0">
              <a:spcBef>
                <a:spcPts val="0"/>
              </a:spcBef>
              <a:spcAft>
                <a:spcPts val="0"/>
              </a:spcAft>
              <a:buSzPts val="800"/>
              <a:buFont typeface="IBM Plex Mono Light"/>
              <a:buNone/>
              <a:defRPr sz="800">
                <a:latin typeface="IBM Plex Mono Light"/>
                <a:ea typeface="IBM Plex Mono Light"/>
                <a:cs typeface="IBM Plex Mono Light"/>
                <a:sym typeface="IBM Plex Mono Light"/>
              </a:defRPr>
            </a:lvl1pPr>
            <a:lvl2pPr lvl="1">
              <a:spcBef>
                <a:spcPts val="400"/>
              </a:spcBef>
              <a:spcAft>
                <a:spcPts val="0"/>
              </a:spcAft>
              <a:buSzPts val="800"/>
              <a:buFont typeface="IBM Plex Mono Light"/>
              <a:buNone/>
              <a:defRPr sz="800">
                <a:latin typeface="IBM Plex Mono Light"/>
                <a:ea typeface="IBM Plex Mono Light"/>
                <a:cs typeface="IBM Plex Mono Light"/>
                <a:sym typeface="IBM Plex Mono Light"/>
              </a:defRPr>
            </a:lvl2pPr>
            <a:lvl3pPr lvl="2">
              <a:spcBef>
                <a:spcPts val="400"/>
              </a:spcBef>
              <a:spcAft>
                <a:spcPts val="0"/>
              </a:spcAft>
              <a:buSzPts val="800"/>
              <a:buFont typeface="IBM Plex Mono Light"/>
              <a:buNone/>
              <a:defRPr sz="800">
                <a:latin typeface="IBM Plex Mono Light"/>
                <a:ea typeface="IBM Plex Mono Light"/>
                <a:cs typeface="IBM Plex Mono Light"/>
                <a:sym typeface="IBM Plex Mono Light"/>
              </a:defRPr>
            </a:lvl3pPr>
            <a:lvl4pPr lvl="3">
              <a:spcBef>
                <a:spcPts val="400"/>
              </a:spcBef>
              <a:spcAft>
                <a:spcPts val="0"/>
              </a:spcAft>
              <a:buSzPts val="800"/>
              <a:buFont typeface="IBM Plex Mono Light"/>
              <a:buNone/>
              <a:defRPr sz="800">
                <a:latin typeface="IBM Plex Mono Light"/>
                <a:ea typeface="IBM Plex Mono Light"/>
                <a:cs typeface="IBM Plex Mono Light"/>
                <a:sym typeface="IBM Plex Mono Light"/>
              </a:defRPr>
            </a:lvl4pPr>
            <a:lvl5pPr lvl="4">
              <a:spcBef>
                <a:spcPts val="400"/>
              </a:spcBef>
              <a:spcAft>
                <a:spcPts val="0"/>
              </a:spcAft>
              <a:buSzPts val="800"/>
              <a:buFont typeface="IBM Plex Mono Light"/>
              <a:buNone/>
              <a:defRPr sz="800">
                <a:latin typeface="IBM Plex Mono Light"/>
                <a:ea typeface="IBM Plex Mono Light"/>
                <a:cs typeface="IBM Plex Mono Light"/>
                <a:sym typeface="IBM Plex Mono Light"/>
              </a:defRPr>
            </a:lvl5pPr>
            <a:lvl6pPr lvl="5">
              <a:spcBef>
                <a:spcPts val="400"/>
              </a:spcBef>
              <a:spcAft>
                <a:spcPts val="0"/>
              </a:spcAft>
              <a:buSzPts val="800"/>
              <a:buFont typeface="IBM Plex Mono Light"/>
              <a:buNone/>
              <a:defRPr sz="800">
                <a:latin typeface="IBM Plex Mono Light"/>
                <a:ea typeface="IBM Plex Mono Light"/>
                <a:cs typeface="IBM Plex Mono Light"/>
                <a:sym typeface="IBM Plex Mono Light"/>
              </a:defRPr>
            </a:lvl6pPr>
            <a:lvl7pPr lvl="6">
              <a:spcBef>
                <a:spcPts val="400"/>
              </a:spcBef>
              <a:spcAft>
                <a:spcPts val="0"/>
              </a:spcAft>
              <a:buSzPts val="800"/>
              <a:buFont typeface="IBM Plex Mono Light"/>
              <a:buNone/>
              <a:defRPr sz="800">
                <a:latin typeface="IBM Plex Mono Light"/>
                <a:ea typeface="IBM Plex Mono Light"/>
                <a:cs typeface="IBM Plex Mono Light"/>
                <a:sym typeface="IBM Plex Mono Light"/>
              </a:defRPr>
            </a:lvl7pPr>
            <a:lvl8pPr lvl="7">
              <a:spcBef>
                <a:spcPts val="400"/>
              </a:spcBef>
              <a:spcAft>
                <a:spcPts val="0"/>
              </a:spcAft>
              <a:buSzPts val="800"/>
              <a:buFont typeface="IBM Plex Mono Light"/>
              <a:buNone/>
              <a:defRPr sz="800">
                <a:latin typeface="IBM Plex Mono Light"/>
                <a:ea typeface="IBM Plex Mono Light"/>
                <a:cs typeface="IBM Plex Mono Light"/>
                <a:sym typeface="IBM Plex Mono Light"/>
              </a:defRPr>
            </a:lvl8pPr>
            <a:lvl9pPr lvl="8">
              <a:spcBef>
                <a:spcPts val="400"/>
              </a:spcBef>
              <a:spcAft>
                <a:spcPts val="400"/>
              </a:spcAft>
              <a:buSzPts val="800"/>
              <a:buFont typeface="IBM Plex Mono Light"/>
              <a:buNone/>
              <a:defRPr sz="800">
                <a:latin typeface="IBM Plex Mono Light"/>
                <a:ea typeface="IBM Plex Mono Light"/>
                <a:cs typeface="IBM Plex Mono Light"/>
                <a:sym typeface="IBM Plex Mono Light"/>
              </a:defRPr>
            </a:lvl9pPr>
          </a:lstStyle>
          <a:p/>
        </p:txBody>
      </p:sp>
      <p:sp>
        <p:nvSpPr>
          <p:cNvPr id="211" name="Google Shape;211;p25"/>
          <p:cNvSpPr txBox="1"/>
          <p:nvPr>
            <p:ph idx="12" type="sldNum"/>
          </p:nvPr>
        </p:nvSpPr>
        <p:spPr>
          <a:xfrm>
            <a:off x="8229600" y="4799170"/>
            <a:ext cx="457200" cy="273900"/>
          </a:xfrm>
          <a:prstGeom prst="rect">
            <a:avLst/>
          </a:prstGeom>
        </p:spPr>
        <p:txBody>
          <a:bodyPr anchorCtr="0" anchor="ctr" bIns="91425" lIns="91425" spcFirstLastPara="1" rIns="91425" wrap="square" tIns="91425">
            <a:noAutofit/>
          </a:bodyPr>
          <a:lstStyle>
            <a:lvl1pPr lvl="0" rtl="0" algn="r">
              <a:buNone/>
              <a:defRPr sz="800">
                <a:latin typeface="IBM Plex Sans"/>
                <a:ea typeface="IBM Plex Sans"/>
                <a:cs typeface="IBM Plex Sans"/>
                <a:sym typeface="IBM Plex Sans"/>
              </a:defRPr>
            </a:lvl1pPr>
            <a:lvl2pPr lvl="1" rtl="0" algn="r">
              <a:buNone/>
              <a:defRPr sz="800">
                <a:latin typeface="IBM Plex Sans"/>
                <a:ea typeface="IBM Plex Sans"/>
                <a:cs typeface="IBM Plex Sans"/>
                <a:sym typeface="IBM Plex Sans"/>
              </a:defRPr>
            </a:lvl2pPr>
            <a:lvl3pPr lvl="2" rtl="0" algn="r">
              <a:buNone/>
              <a:defRPr sz="800">
                <a:latin typeface="IBM Plex Sans"/>
                <a:ea typeface="IBM Plex Sans"/>
                <a:cs typeface="IBM Plex Sans"/>
                <a:sym typeface="IBM Plex Sans"/>
              </a:defRPr>
            </a:lvl3pPr>
            <a:lvl4pPr lvl="3" rtl="0" algn="r">
              <a:buNone/>
              <a:defRPr sz="800">
                <a:latin typeface="IBM Plex Sans"/>
                <a:ea typeface="IBM Plex Sans"/>
                <a:cs typeface="IBM Plex Sans"/>
                <a:sym typeface="IBM Plex Sans"/>
              </a:defRPr>
            </a:lvl4pPr>
            <a:lvl5pPr lvl="4" rtl="0" algn="r">
              <a:buNone/>
              <a:defRPr sz="800">
                <a:latin typeface="IBM Plex Sans"/>
                <a:ea typeface="IBM Plex Sans"/>
                <a:cs typeface="IBM Plex Sans"/>
                <a:sym typeface="IBM Plex Sans"/>
              </a:defRPr>
            </a:lvl5pPr>
            <a:lvl6pPr lvl="5" rtl="0" algn="r">
              <a:buNone/>
              <a:defRPr sz="800">
                <a:latin typeface="IBM Plex Sans"/>
                <a:ea typeface="IBM Plex Sans"/>
                <a:cs typeface="IBM Plex Sans"/>
                <a:sym typeface="IBM Plex Sans"/>
              </a:defRPr>
            </a:lvl6pPr>
            <a:lvl7pPr lvl="6" rtl="0" algn="r">
              <a:buNone/>
              <a:defRPr sz="800">
                <a:latin typeface="IBM Plex Sans"/>
                <a:ea typeface="IBM Plex Sans"/>
                <a:cs typeface="IBM Plex Sans"/>
                <a:sym typeface="IBM Plex Sans"/>
              </a:defRPr>
            </a:lvl7pPr>
            <a:lvl8pPr lvl="7" rtl="0" algn="r">
              <a:buNone/>
              <a:defRPr sz="800">
                <a:latin typeface="IBM Plex Sans"/>
                <a:ea typeface="IBM Plex Sans"/>
                <a:cs typeface="IBM Plex Sans"/>
                <a:sym typeface="IBM Plex Sans"/>
              </a:defRPr>
            </a:lvl8pPr>
            <a:lvl9pPr lvl="8" rtl="0" algn="r">
              <a:buNone/>
              <a:defRPr sz="800">
                <a:latin typeface="IBM Plex Sans"/>
                <a:ea typeface="IBM Plex Sans"/>
                <a:cs typeface="IBM Plex Sans"/>
                <a:sym typeface="IBM Plex Sans"/>
              </a:defRPr>
            </a:lvl9pPr>
          </a:lstStyle>
          <a:p>
            <a:pPr indent="0" lvl="0" marL="0" rtl="0" algn="r">
              <a:spcBef>
                <a:spcPts val="0"/>
              </a:spcBef>
              <a:spcAft>
                <a:spcPts val="0"/>
              </a:spcAft>
              <a:buNone/>
            </a:pPr>
            <a:fld id="{00000000-1234-1234-1234-123412341234}" type="slidenum">
              <a:rPr lang="en"/>
              <a:t>‹#›</a:t>
            </a:fld>
            <a:endParaRPr/>
          </a:p>
        </p:txBody>
      </p:sp>
      <p:sp>
        <p:nvSpPr>
          <p:cNvPr id="212" name="Google Shape;212;p25"/>
          <p:cNvSpPr/>
          <p:nvPr/>
        </p:nvSpPr>
        <p:spPr>
          <a:xfrm flipH="1">
            <a:off x="8686802" y="4860600"/>
            <a:ext cx="118500" cy="118500"/>
          </a:xfrm>
          <a:prstGeom prst="rect">
            <a:avLst/>
          </a:prstGeom>
          <a:solidFill>
            <a:schemeClr val="lt2"/>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p:cSld name="CUSTOM_1_1">
    <p:spTree>
      <p:nvGrpSpPr>
        <p:cNvPr id="213" name="Shape 213"/>
        <p:cNvGrpSpPr/>
        <p:nvPr/>
      </p:nvGrpSpPr>
      <p:grpSpPr>
        <a:xfrm>
          <a:off x="0" y="0"/>
          <a:ext cx="0" cy="0"/>
          <a:chOff x="0" y="0"/>
          <a:chExt cx="0" cy="0"/>
        </a:xfrm>
      </p:grpSpPr>
      <p:sp>
        <p:nvSpPr>
          <p:cNvPr id="214" name="Google Shape;214;p26"/>
          <p:cNvSpPr txBox="1"/>
          <p:nvPr>
            <p:ph type="title"/>
          </p:nvPr>
        </p:nvSpPr>
        <p:spPr>
          <a:xfrm>
            <a:off x="342900" y="457200"/>
            <a:ext cx="3544800" cy="4111800"/>
          </a:xfrm>
          <a:prstGeom prst="rect">
            <a:avLst/>
          </a:prstGeom>
        </p:spPr>
        <p:txBody>
          <a:bodyPr anchorCtr="0" anchor="t" bIns="91425" lIns="91425" spcFirstLastPara="1" rIns="91425" wrap="square" tIns="91425">
            <a:noAutofit/>
          </a:bodyPr>
          <a:lstStyle>
            <a:lvl1pPr lvl="0">
              <a:spcBef>
                <a:spcPts val="0"/>
              </a:spcBef>
              <a:spcAft>
                <a:spcPts val="0"/>
              </a:spcAft>
              <a:buSzPts val="4200"/>
              <a:buNone/>
              <a:defRPr/>
            </a:lvl1pPr>
            <a:lvl2pPr lvl="1">
              <a:spcBef>
                <a:spcPts val="0"/>
              </a:spcBef>
              <a:spcAft>
                <a:spcPts val="0"/>
              </a:spcAft>
              <a:buSzPts val="4200"/>
              <a:buNone/>
              <a:defRPr/>
            </a:lvl2pPr>
            <a:lvl3pPr lvl="2">
              <a:spcBef>
                <a:spcPts val="0"/>
              </a:spcBef>
              <a:spcAft>
                <a:spcPts val="0"/>
              </a:spcAft>
              <a:buSzPts val="4200"/>
              <a:buNone/>
              <a:defRPr/>
            </a:lvl3pPr>
            <a:lvl4pPr lvl="3">
              <a:spcBef>
                <a:spcPts val="0"/>
              </a:spcBef>
              <a:spcAft>
                <a:spcPts val="0"/>
              </a:spcAft>
              <a:buSzPts val="4200"/>
              <a:buNone/>
              <a:defRPr/>
            </a:lvl4pPr>
            <a:lvl5pPr lvl="4">
              <a:spcBef>
                <a:spcPts val="0"/>
              </a:spcBef>
              <a:spcAft>
                <a:spcPts val="0"/>
              </a:spcAft>
              <a:buSzPts val="4200"/>
              <a:buNone/>
              <a:defRPr/>
            </a:lvl5pPr>
            <a:lvl6pPr lvl="5">
              <a:spcBef>
                <a:spcPts val="0"/>
              </a:spcBef>
              <a:spcAft>
                <a:spcPts val="0"/>
              </a:spcAft>
              <a:buSzPts val="4200"/>
              <a:buNone/>
              <a:defRPr/>
            </a:lvl6pPr>
            <a:lvl7pPr lvl="6">
              <a:spcBef>
                <a:spcPts val="0"/>
              </a:spcBef>
              <a:spcAft>
                <a:spcPts val="0"/>
              </a:spcAft>
              <a:buSzPts val="4200"/>
              <a:buNone/>
              <a:defRPr/>
            </a:lvl7pPr>
            <a:lvl8pPr lvl="7">
              <a:spcBef>
                <a:spcPts val="0"/>
              </a:spcBef>
              <a:spcAft>
                <a:spcPts val="0"/>
              </a:spcAft>
              <a:buSzPts val="4200"/>
              <a:buNone/>
              <a:defRPr/>
            </a:lvl8pPr>
            <a:lvl9pPr lvl="8">
              <a:spcBef>
                <a:spcPts val="0"/>
              </a:spcBef>
              <a:spcAft>
                <a:spcPts val="0"/>
              </a:spcAft>
              <a:buSzPts val="4200"/>
              <a:buNone/>
              <a:defRPr/>
            </a:lvl9pPr>
          </a:lstStyle>
          <a:p/>
        </p:txBody>
      </p:sp>
      <p:sp>
        <p:nvSpPr>
          <p:cNvPr id="215" name="Google Shape;215;p26"/>
          <p:cNvSpPr txBox="1"/>
          <p:nvPr>
            <p:ph idx="12" type="sldNum"/>
          </p:nvPr>
        </p:nvSpPr>
        <p:spPr>
          <a:xfrm>
            <a:off x="8229600" y="4799170"/>
            <a:ext cx="457200" cy="273900"/>
          </a:xfrm>
          <a:prstGeom prst="rect">
            <a:avLst/>
          </a:prstGeom>
        </p:spPr>
        <p:txBody>
          <a:bodyPr anchorCtr="0" anchor="ctr" bIns="91425" lIns="91425" spcFirstLastPara="1" rIns="91425" wrap="square" tIns="91425">
            <a:noAutofit/>
          </a:bodyPr>
          <a:lstStyle>
            <a:lvl1pPr lvl="0" rtl="0" algn="r">
              <a:buNone/>
              <a:defRPr sz="800">
                <a:latin typeface="IBM Plex Sans"/>
                <a:ea typeface="IBM Plex Sans"/>
                <a:cs typeface="IBM Plex Sans"/>
                <a:sym typeface="IBM Plex Sans"/>
              </a:defRPr>
            </a:lvl1pPr>
            <a:lvl2pPr lvl="1" rtl="0" algn="r">
              <a:buNone/>
              <a:defRPr sz="800">
                <a:latin typeface="IBM Plex Sans"/>
                <a:ea typeface="IBM Plex Sans"/>
                <a:cs typeface="IBM Plex Sans"/>
                <a:sym typeface="IBM Plex Sans"/>
              </a:defRPr>
            </a:lvl2pPr>
            <a:lvl3pPr lvl="2" rtl="0" algn="r">
              <a:buNone/>
              <a:defRPr sz="800">
                <a:latin typeface="IBM Plex Sans"/>
                <a:ea typeface="IBM Plex Sans"/>
                <a:cs typeface="IBM Plex Sans"/>
                <a:sym typeface="IBM Plex Sans"/>
              </a:defRPr>
            </a:lvl3pPr>
            <a:lvl4pPr lvl="3" rtl="0" algn="r">
              <a:buNone/>
              <a:defRPr sz="800">
                <a:latin typeface="IBM Plex Sans"/>
                <a:ea typeface="IBM Plex Sans"/>
                <a:cs typeface="IBM Plex Sans"/>
                <a:sym typeface="IBM Plex Sans"/>
              </a:defRPr>
            </a:lvl4pPr>
            <a:lvl5pPr lvl="4" rtl="0" algn="r">
              <a:buNone/>
              <a:defRPr sz="800">
                <a:latin typeface="IBM Plex Sans"/>
                <a:ea typeface="IBM Plex Sans"/>
                <a:cs typeface="IBM Plex Sans"/>
                <a:sym typeface="IBM Plex Sans"/>
              </a:defRPr>
            </a:lvl5pPr>
            <a:lvl6pPr lvl="5" rtl="0" algn="r">
              <a:buNone/>
              <a:defRPr sz="800">
                <a:latin typeface="IBM Plex Sans"/>
                <a:ea typeface="IBM Plex Sans"/>
                <a:cs typeface="IBM Plex Sans"/>
                <a:sym typeface="IBM Plex Sans"/>
              </a:defRPr>
            </a:lvl6pPr>
            <a:lvl7pPr lvl="6" rtl="0" algn="r">
              <a:buNone/>
              <a:defRPr sz="800">
                <a:latin typeface="IBM Plex Sans"/>
                <a:ea typeface="IBM Plex Sans"/>
                <a:cs typeface="IBM Plex Sans"/>
                <a:sym typeface="IBM Plex Sans"/>
              </a:defRPr>
            </a:lvl7pPr>
            <a:lvl8pPr lvl="7" rtl="0" algn="r">
              <a:buNone/>
              <a:defRPr sz="800">
                <a:latin typeface="IBM Plex Sans"/>
                <a:ea typeface="IBM Plex Sans"/>
                <a:cs typeface="IBM Plex Sans"/>
                <a:sym typeface="IBM Plex Sans"/>
              </a:defRPr>
            </a:lvl8pPr>
            <a:lvl9pPr lvl="8" rtl="0" algn="r">
              <a:buNone/>
              <a:defRPr sz="800">
                <a:latin typeface="IBM Plex Sans"/>
                <a:ea typeface="IBM Plex Sans"/>
                <a:cs typeface="IBM Plex Sans"/>
                <a:sym typeface="IBM Plex Sans"/>
              </a:defRPr>
            </a:lvl9pPr>
          </a:lstStyle>
          <a:p>
            <a:pPr indent="0" lvl="0" marL="0" rtl="0" algn="r">
              <a:spcBef>
                <a:spcPts val="0"/>
              </a:spcBef>
              <a:spcAft>
                <a:spcPts val="0"/>
              </a:spcAft>
              <a:buNone/>
            </a:pPr>
            <a:fld id="{00000000-1234-1234-1234-123412341234}" type="slidenum">
              <a:rPr lang="en"/>
              <a:t>‹#›</a:t>
            </a:fld>
            <a:endParaRPr/>
          </a:p>
        </p:txBody>
      </p:sp>
      <p:sp>
        <p:nvSpPr>
          <p:cNvPr id="216" name="Google Shape;216;p26"/>
          <p:cNvSpPr/>
          <p:nvPr/>
        </p:nvSpPr>
        <p:spPr>
          <a:xfrm flipH="1">
            <a:off x="8686802" y="4860600"/>
            <a:ext cx="118500" cy="118500"/>
          </a:xfrm>
          <a:prstGeom prst="rect">
            <a:avLst/>
          </a:prstGeom>
          <a:solidFill>
            <a:schemeClr val="lt2"/>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with footer">
  <p:cSld name="CUSTOM_7">
    <p:spTree>
      <p:nvGrpSpPr>
        <p:cNvPr id="217" name="Shape 217"/>
        <p:cNvGrpSpPr/>
        <p:nvPr/>
      </p:nvGrpSpPr>
      <p:grpSpPr>
        <a:xfrm>
          <a:off x="0" y="0"/>
          <a:ext cx="0" cy="0"/>
          <a:chOff x="0" y="0"/>
          <a:chExt cx="0" cy="0"/>
        </a:xfrm>
      </p:grpSpPr>
      <p:sp>
        <p:nvSpPr>
          <p:cNvPr id="218" name="Google Shape;218;p27"/>
          <p:cNvSpPr txBox="1"/>
          <p:nvPr>
            <p:ph type="title"/>
          </p:nvPr>
        </p:nvSpPr>
        <p:spPr>
          <a:xfrm>
            <a:off x="342900" y="457200"/>
            <a:ext cx="8458200" cy="871500"/>
          </a:xfrm>
          <a:prstGeom prst="rect">
            <a:avLst/>
          </a:prstGeom>
        </p:spPr>
        <p:txBody>
          <a:bodyPr anchorCtr="0" anchor="t" bIns="91425" lIns="91425" spcFirstLastPara="1" rIns="91425" wrap="square" tIns="91425">
            <a:noAutofit/>
          </a:bodyPr>
          <a:lstStyle>
            <a:lvl1pPr lvl="0">
              <a:spcBef>
                <a:spcPts val="0"/>
              </a:spcBef>
              <a:spcAft>
                <a:spcPts val="0"/>
              </a:spcAft>
              <a:buSzPts val="4200"/>
              <a:buNone/>
              <a:defRPr/>
            </a:lvl1pPr>
            <a:lvl2pPr lvl="1">
              <a:spcBef>
                <a:spcPts val="0"/>
              </a:spcBef>
              <a:spcAft>
                <a:spcPts val="0"/>
              </a:spcAft>
              <a:buSzPts val="4200"/>
              <a:buNone/>
              <a:defRPr/>
            </a:lvl2pPr>
            <a:lvl3pPr lvl="2">
              <a:spcBef>
                <a:spcPts val="0"/>
              </a:spcBef>
              <a:spcAft>
                <a:spcPts val="0"/>
              </a:spcAft>
              <a:buSzPts val="4200"/>
              <a:buNone/>
              <a:defRPr/>
            </a:lvl3pPr>
            <a:lvl4pPr lvl="3">
              <a:spcBef>
                <a:spcPts val="0"/>
              </a:spcBef>
              <a:spcAft>
                <a:spcPts val="0"/>
              </a:spcAft>
              <a:buSzPts val="4200"/>
              <a:buNone/>
              <a:defRPr/>
            </a:lvl4pPr>
            <a:lvl5pPr lvl="4">
              <a:spcBef>
                <a:spcPts val="0"/>
              </a:spcBef>
              <a:spcAft>
                <a:spcPts val="0"/>
              </a:spcAft>
              <a:buSzPts val="4200"/>
              <a:buNone/>
              <a:defRPr/>
            </a:lvl5pPr>
            <a:lvl6pPr lvl="5">
              <a:spcBef>
                <a:spcPts val="0"/>
              </a:spcBef>
              <a:spcAft>
                <a:spcPts val="0"/>
              </a:spcAft>
              <a:buSzPts val="4200"/>
              <a:buNone/>
              <a:defRPr/>
            </a:lvl6pPr>
            <a:lvl7pPr lvl="6">
              <a:spcBef>
                <a:spcPts val="0"/>
              </a:spcBef>
              <a:spcAft>
                <a:spcPts val="0"/>
              </a:spcAft>
              <a:buSzPts val="4200"/>
              <a:buNone/>
              <a:defRPr/>
            </a:lvl7pPr>
            <a:lvl8pPr lvl="7">
              <a:spcBef>
                <a:spcPts val="0"/>
              </a:spcBef>
              <a:spcAft>
                <a:spcPts val="0"/>
              </a:spcAft>
              <a:buSzPts val="4200"/>
              <a:buNone/>
              <a:defRPr/>
            </a:lvl8pPr>
            <a:lvl9pPr lvl="8">
              <a:spcBef>
                <a:spcPts val="0"/>
              </a:spcBef>
              <a:spcAft>
                <a:spcPts val="0"/>
              </a:spcAft>
              <a:buSzPts val="4200"/>
              <a:buNone/>
              <a:defRPr/>
            </a:lvl9pPr>
          </a:lstStyle>
          <a:p/>
        </p:txBody>
      </p:sp>
      <p:sp>
        <p:nvSpPr>
          <p:cNvPr id="219" name="Google Shape;219;p27"/>
          <p:cNvSpPr txBox="1"/>
          <p:nvPr>
            <p:ph idx="12" type="sldNum"/>
          </p:nvPr>
        </p:nvSpPr>
        <p:spPr>
          <a:xfrm>
            <a:off x="8229600" y="4799170"/>
            <a:ext cx="457200" cy="273900"/>
          </a:xfrm>
          <a:prstGeom prst="rect">
            <a:avLst/>
          </a:prstGeom>
        </p:spPr>
        <p:txBody>
          <a:bodyPr anchorCtr="0" anchor="ctr" bIns="91425" lIns="91425" spcFirstLastPara="1" rIns="91425" wrap="square" tIns="91425">
            <a:noAutofit/>
          </a:bodyPr>
          <a:lstStyle>
            <a:lvl1pPr lvl="0" rtl="0" algn="r">
              <a:buNone/>
              <a:defRPr sz="800">
                <a:latin typeface="IBM Plex Sans"/>
                <a:ea typeface="IBM Plex Sans"/>
                <a:cs typeface="IBM Plex Sans"/>
                <a:sym typeface="IBM Plex Sans"/>
              </a:defRPr>
            </a:lvl1pPr>
            <a:lvl2pPr lvl="1" rtl="0" algn="r">
              <a:buNone/>
              <a:defRPr sz="800">
                <a:latin typeface="IBM Plex Sans"/>
                <a:ea typeface="IBM Plex Sans"/>
                <a:cs typeface="IBM Plex Sans"/>
                <a:sym typeface="IBM Plex Sans"/>
              </a:defRPr>
            </a:lvl2pPr>
            <a:lvl3pPr lvl="2" rtl="0" algn="r">
              <a:buNone/>
              <a:defRPr sz="800">
                <a:latin typeface="IBM Plex Sans"/>
                <a:ea typeface="IBM Plex Sans"/>
                <a:cs typeface="IBM Plex Sans"/>
                <a:sym typeface="IBM Plex Sans"/>
              </a:defRPr>
            </a:lvl3pPr>
            <a:lvl4pPr lvl="3" rtl="0" algn="r">
              <a:buNone/>
              <a:defRPr sz="800">
                <a:latin typeface="IBM Plex Sans"/>
                <a:ea typeface="IBM Plex Sans"/>
                <a:cs typeface="IBM Plex Sans"/>
                <a:sym typeface="IBM Plex Sans"/>
              </a:defRPr>
            </a:lvl4pPr>
            <a:lvl5pPr lvl="4" rtl="0" algn="r">
              <a:buNone/>
              <a:defRPr sz="800">
                <a:latin typeface="IBM Plex Sans"/>
                <a:ea typeface="IBM Plex Sans"/>
                <a:cs typeface="IBM Plex Sans"/>
                <a:sym typeface="IBM Plex Sans"/>
              </a:defRPr>
            </a:lvl5pPr>
            <a:lvl6pPr lvl="5" rtl="0" algn="r">
              <a:buNone/>
              <a:defRPr sz="800">
                <a:latin typeface="IBM Plex Sans"/>
                <a:ea typeface="IBM Plex Sans"/>
                <a:cs typeface="IBM Plex Sans"/>
                <a:sym typeface="IBM Plex Sans"/>
              </a:defRPr>
            </a:lvl6pPr>
            <a:lvl7pPr lvl="6" rtl="0" algn="r">
              <a:buNone/>
              <a:defRPr sz="800">
                <a:latin typeface="IBM Plex Sans"/>
                <a:ea typeface="IBM Plex Sans"/>
                <a:cs typeface="IBM Plex Sans"/>
                <a:sym typeface="IBM Plex Sans"/>
              </a:defRPr>
            </a:lvl7pPr>
            <a:lvl8pPr lvl="7" rtl="0" algn="r">
              <a:buNone/>
              <a:defRPr sz="800">
                <a:latin typeface="IBM Plex Sans"/>
                <a:ea typeface="IBM Plex Sans"/>
                <a:cs typeface="IBM Plex Sans"/>
                <a:sym typeface="IBM Plex Sans"/>
              </a:defRPr>
            </a:lvl8pPr>
            <a:lvl9pPr lvl="8" rtl="0" algn="r">
              <a:buNone/>
              <a:defRPr sz="800">
                <a:latin typeface="IBM Plex Sans"/>
                <a:ea typeface="IBM Plex Sans"/>
                <a:cs typeface="IBM Plex Sans"/>
                <a:sym typeface="IBM Plex Sans"/>
              </a:defRPr>
            </a:lvl9pPr>
          </a:lstStyle>
          <a:p>
            <a:pPr indent="0" lvl="0" marL="0" rtl="0" algn="r">
              <a:spcBef>
                <a:spcPts val="0"/>
              </a:spcBef>
              <a:spcAft>
                <a:spcPts val="0"/>
              </a:spcAft>
              <a:buNone/>
            </a:pPr>
            <a:fld id="{00000000-1234-1234-1234-123412341234}" type="slidenum">
              <a:rPr lang="en"/>
              <a:t>‹#›</a:t>
            </a:fld>
            <a:endParaRPr/>
          </a:p>
        </p:txBody>
      </p:sp>
      <p:sp>
        <p:nvSpPr>
          <p:cNvPr id="220" name="Google Shape;220;p27"/>
          <p:cNvSpPr/>
          <p:nvPr/>
        </p:nvSpPr>
        <p:spPr>
          <a:xfrm flipH="1">
            <a:off x="8686802" y="4860600"/>
            <a:ext cx="118500" cy="118500"/>
          </a:xfrm>
          <a:prstGeom prst="rect">
            <a:avLst/>
          </a:prstGeom>
          <a:solidFill>
            <a:schemeClr val="lt2"/>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221" name="Google Shape;221;p27"/>
          <p:cNvSpPr txBox="1"/>
          <p:nvPr>
            <p:ph idx="1" type="subTitle"/>
          </p:nvPr>
        </p:nvSpPr>
        <p:spPr>
          <a:xfrm>
            <a:off x="342900" y="4799170"/>
            <a:ext cx="4239900" cy="273900"/>
          </a:xfrm>
          <a:prstGeom prst="rect">
            <a:avLst/>
          </a:prstGeom>
        </p:spPr>
        <p:txBody>
          <a:bodyPr anchorCtr="0" anchor="ctr" bIns="91425" lIns="137150" spcFirstLastPara="1" rIns="91425" wrap="square" tIns="91425">
            <a:noAutofit/>
          </a:bodyPr>
          <a:lstStyle>
            <a:lvl1pPr lvl="0">
              <a:spcBef>
                <a:spcPts val="0"/>
              </a:spcBef>
              <a:spcAft>
                <a:spcPts val="0"/>
              </a:spcAft>
              <a:buSzPts val="800"/>
              <a:buFont typeface="IBM Plex Mono Light"/>
              <a:buNone/>
              <a:defRPr sz="800">
                <a:latin typeface="IBM Plex Mono Light"/>
                <a:ea typeface="IBM Plex Mono Light"/>
                <a:cs typeface="IBM Plex Mono Light"/>
                <a:sym typeface="IBM Plex Mono Light"/>
              </a:defRPr>
            </a:lvl1pPr>
            <a:lvl2pPr lvl="1">
              <a:spcBef>
                <a:spcPts val="400"/>
              </a:spcBef>
              <a:spcAft>
                <a:spcPts val="0"/>
              </a:spcAft>
              <a:buSzPts val="800"/>
              <a:buFont typeface="IBM Plex Mono Light"/>
              <a:buNone/>
              <a:defRPr sz="800">
                <a:latin typeface="IBM Plex Mono Light"/>
                <a:ea typeface="IBM Plex Mono Light"/>
                <a:cs typeface="IBM Plex Mono Light"/>
                <a:sym typeface="IBM Plex Mono Light"/>
              </a:defRPr>
            </a:lvl2pPr>
            <a:lvl3pPr lvl="2">
              <a:spcBef>
                <a:spcPts val="400"/>
              </a:spcBef>
              <a:spcAft>
                <a:spcPts val="0"/>
              </a:spcAft>
              <a:buSzPts val="800"/>
              <a:buFont typeface="IBM Plex Mono Light"/>
              <a:buNone/>
              <a:defRPr sz="800">
                <a:latin typeface="IBM Plex Mono Light"/>
                <a:ea typeface="IBM Plex Mono Light"/>
                <a:cs typeface="IBM Plex Mono Light"/>
                <a:sym typeface="IBM Plex Mono Light"/>
              </a:defRPr>
            </a:lvl3pPr>
            <a:lvl4pPr lvl="3">
              <a:spcBef>
                <a:spcPts val="400"/>
              </a:spcBef>
              <a:spcAft>
                <a:spcPts val="0"/>
              </a:spcAft>
              <a:buSzPts val="800"/>
              <a:buFont typeface="IBM Plex Mono Light"/>
              <a:buNone/>
              <a:defRPr sz="800">
                <a:latin typeface="IBM Plex Mono Light"/>
                <a:ea typeface="IBM Plex Mono Light"/>
                <a:cs typeface="IBM Plex Mono Light"/>
                <a:sym typeface="IBM Plex Mono Light"/>
              </a:defRPr>
            </a:lvl4pPr>
            <a:lvl5pPr lvl="4">
              <a:spcBef>
                <a:spcPts val="400"/>
              </a:spcBef>
              <a:spcAft>
                <a:spcPts val="0"/>
              </a:spcAft>
              <a:buSzPts val="800"/>
              <a:buFont typeface="IBM Plex Mono Light"/>
              <a:buNone/>
              <a:defRPr sz="800">
                <a:latin typeface="IBM Plex Mono Light"/>
                <a:ea typeface="IBM Plex Mono Light"/>
                <a:cs typeface="IBM Plex Mono Light"/>
                <a:sym typeface="IBM Plex Mono Light"/>
              </a:defRPr>
            </a:lvl5pPr>
            <a:lvl6pPr lvl="5">
              <a:spcBef>
                <a:spcPts val="400"/>
              </a:spcBef>
              <a:spcAft>
                <a:spcPts val="0"/>
              </a:spcAft>
              <a:buSzPts val="800"/>
              <a:buFont typeface="IBM Plex Mono Light"/>
              <a:buNone/>
              <a:defRPr sz="800">
                <a:latin typeface="IBM Plex Mono Light"/>
                <a:ea typeface="IBM Plex Mono Light"/>
                <a:cs typeface="IBM Plex Mono Light"/>
                <a:sym typeface="IBM Plex Mono Light"/>
              </a:defRPr>
            </a:lvl6pPr>
            <a:lvl7pPr lvl="6">
              <a:spcBef>
                <a:spcPts val="400"/>
              </a:spcBef>
              <a:spcAft>
                <a:spcPts val="0"/>
              </a:spcAft>
              <a:buSzPts val="800"/>
              <a:buFont typeface="IBM Plex Mono Light"/>
              <a:buNone/>
              <a:defRPr sz="800">
                <a:latin typeface="IBM Plex Mono Light"/>
                <a:ea typeface="IBM Plex Mono Light"/>
                <a:cs typeface="IBM Plex Mono Light"/>
                <a:sym typeface="IBM Plex Mono Light"/>
              </a:defRPr>
            </a:lvl7pPr>
            <a:lvl8pPr lvl="7">
              <a:spcBef>
                <a:spcPts val="400"/>
              </a:spcBef>
              <a:spcAft>
                <a:spcPts val="0"/>
              </a:spcAft>
              <a:buSzPts val="800"/>
              <a:buFont typeface="IBM Plex Mono Light"/>
              <a:buNone/>
              <a:defRPr sz="800">
                <a:latin typeface="IBM Plex Mono Light"/>
                <a:ea typeface="IBM Plex Mono Light"/>
                <a:cs typeface="IBM Plex Mono Light"/>
                <a:sym typeface="IBM Plex Mono Light"/>
              </a:defRPr>
            </a:lvl8pPr>
            <a:lvl9pPr lvl="8">
              <a:spcBef>
                <a:spcPts val="400"/>
              </a:spcBef>
              <a:spcAft>
                <a:spcPts val="400"/>
              </a:spcAft>
              <a:buSzPts val="800"/>
              <a:buFont typeface="IBM Plex Mono Light"/>
              <a:buNone/>
              <a:defRPr sz="800">
                <a:latin typeface="IBM Plex Mono Light"/>
                <a:ea typeface="IBM Plex Mono Light"/>
                <a:cs typeface="IBM Plex Mono Light"/>
                <a:sym typeface="IBM Plex Mono Light"/>
              </a:defRPr>
            </a:lvl9pPr>
          </a:lstStyle>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p:cSld name="CUSTOM_7_1">
    <p:spTree>
      <p:nvGrpSpPr>
        <p:cNvPr id="222" name="Shape 222"/>
        <p:cNvGrpSpPr/>
        <p:nvPr/>
      </p:nvGrpSpPr>
      <p:grpSpPr>
        <a:xfrm>
          <a:off x="0" y="0"/>
          <a:ext cx="0" cy="0"/>
          <a:chOff x="0" y="0"/>
          <a:chExt cx="0" cy="0"/>
        </a:xfrm>
      </p:grpSpPr>
      <p:sp>
        <p:nvSpPr>
          <p:cNvPr id="223" name="Google Shape;223;p28"/>
          <p:cNvSpPr txBox="1"/>
          <p:nvPr>
            <p:ph type="title"/>
          </p:nvPr>
        </p:nvSpPr>
        <p:spPr>
          <a:xfrm>
            <a:off x="342900" y="457200"/>
            <a:ext cx="8458200" cy="871500"/>
          </a:xfrm>
          <a:prstGeom prst="rect">
            <a:avLst/>
          </a:prstGeom>
        </p:spPr>
        <p:txBody>
          <a:bodyPr anchorCtr="0" anchor="t" bIns="91425" lIns="91425" spcFirstLastPara="1" rIns="91425" wrap="square" tIns="91425">
            <a:noAutofit/>
          </a:bodyPr>
          <a:lstStyle>
            <a:lvl1pPr lvl="0">
              <a:spcBef>
                <a:spcPts val="0"/>
              </a:spcBef>
              <a:spcAft>
                <a:spcPts val="0"/>
              </a:spcAft>
              <a:buSzPts val="4200"/>
              <a:buNone/>
              <a:defRPr/>
            </a:lvl1pPr>
            <a:lvl2pPr lvl="1">
              <a:spcBef>
                <a:spcPts val="0"/>
              </a:spcBef>
              <a:spcAft>
                <a:spcPts val="0"/>
              </a:spcAft>
              <a:buSzPts val="4200"/>
              <a:buNone/>
              <a:defRPr/>
            </a:lvl2pPr>
            <a:lvl3pPr lvl="2">
              <a:spcBef>
                <a:spcPts val="0"/>
              </a:spcBef>
              <a:spcAft>
                <a:spcPts val="0"/>
              </a:spcAft>
              <a:buSzPts val="4200"/>
              <a:buNone/>
              <a:defRPr/>
            </a:lvl3pPr>
            <a:lvl4pPr lvl="3">
              <a:spcBef>
                <a:spcPts val="0"/>
              </a:spcBef>
              <a:spcAft>
                <a:spcPts val="0"/>
              </a:spcAft>
              <a:buSzPts val="4200"/>
              <a:buNone/>
              <a:defRPr/>
            </a:lvl4pPr>
            <a:lvl5pPr lvl="4">
              <a:spcBef>
                <a:spcPts val="0"/>
              </a:spcBef>
              <a:spcAft>
                <a:spcPts val="0"/>
              </a:spcAft>
              <a:buSzPts val="4200"/>
              <a:buNone/>
              <a:defRPr/>
            </a:lvl5pPr>
            <a:lvl6pPr lvl="5">
              <a:spcBef>
                <a:spcPts val="0"/>
              </a:spcBef>
              <a:spcAft>
                <a:spcPts val="0"/>
              </a:spcAft>
              <a:buSzPts val="4200"/>
              <a:buNone/>
              <a:defRPr/>
            </a:lvl6pPr>
            <a:lvl7pPr lvl="6">
              <a:spcBef>
                <a:spcPts val="0"/>
              </a:spcBef>
              <a:spcAft>
                <a:spcPts val="0"/>
              </a:spcAft>
              <a:buSzPts val="4200"/>
              <a:buNone/>
              <a:defRPr/>
            </a:lvl7pPr>
            <a:lvl8pPr lvl="7">
              <a:spcBef>
                <a:spcPts val="0"/>
              </a:spcBef>
              <a:spcAft>
                <a:spcPts val="0"/>
              </a:spcAft>
              <a:buSzPts val="4200"/>
              <a:buNone/>
              <a:defRPr/>
            </a:lvl8pPr>
            <a:lvl9pPr lvl="8">
              <a:spcBef>
                <a:spcPts val="0"/>
              </a:spcBef>
              <a:spcAft>
                <a:spcPts val="0"/>
              </a:spcAft>
              <a:buSzPts val="4200"/>
              <a:buNone/>
              <a:defRPr/>
            </a:lvl9pPr>
          </a:lstStyle>
          <a:p/>
        </p:txBody>
      </p:sp>
      <p:sp>
        <p:nvSpPr>
          <p:cNvPr id="224" name="Google Shape;224;p28"/>
          <p:cNvSpPr txBox="1"/>
          <p:nvPr>
            <p:ph idx="12" type="sldNum"/>
          </p:nvPr>
        </p:nvSpPr>
        <p:spPr>
          <a:xfrm>
            <a:off x="8229600" y="4799170"/>
            <a:ext cx="457200" cy="273900"/>
          </a:xfrm>
          <a:prstGeom prst="rect">
            <a:avLst/>
          </a:prstGeom>
        </p:spPr>
        <p:txBody>
          <a:bodyPr anchorCtr="0" anchor="ctr" bIns="91425" lIns="91425" spcFirstLastPara="1" rIns="91425" wrap="square" tIns="91425">
            <a:noAutofit/>
          </a:bodyPr>
          <a:lstStyle>
            <a:lvl1pPr lvl="0" rtl="0" algn="r">
              <a:buNone/>
              <a:defRPr sz="800">
                <a:latin typeface="IBM Plex Sans"/>
                <a:ea typeface="IBM Plex Sans"/>
                <a:cs typeface="IBM Plex Sans"/>
                <a:sym typeface="IBM Plex Sans"/>
              </a:defRPr>
            </a:lvl1pPr>
            <a:lvl2pPr lvl="1" rtl="0" algn="r">
              <a:buNone/>
              <a:defRPr sz="800">
                <a:latin typeface="IBM Plex Sans"/>
                <a:ea typeface="IBM Plex Sans"/>
                <a:cs typeface="IBM Plex Sans"/>
                <a:sym typeface="IBM Plex Sans"/>
              </a:defRPr>
            </a:lvl2pPr>
            <a:lvl3pPr lvl="2" rtl="0" algn="r">
              <a:buNone/>
              <a:defRPr sz="800">
                <a:latin typeface="IBM Plex Sans"/>
                <a:ea typeface="IBM Plex Sans"/>
                <a:cs typeface="IBM Plex Sans"/>
                <a:sym typeface="IBM Plex Sans"/>
              </a:defRPr>
            </a:lvl3pPr>
            <a:lvl4pPr lvl="3" rtl="0" algn="r">
              <a:buNone/>
              <a:defRPr sz="800">
                <a:latin typeface="IBM Plex Sans"/>
                <a:ea typeface="IBM Plex Sans"/>
                <a:cs typeface="IBM Plex Sans"/>
                <a:sym typeface="IBM Plex Sans"/>
              </a:defRPr>
            </a:lvl4pPr>
            <a:lvl5pPr lvl="4" rtl="0" algn="r">
              <a:buNone/>
              <a:defRPr sz="800">
                <a:latin typeface="IBM Plex Sans"/>
                <a:ea typeface="IBM Plex Sans"/>
                <a:cs typeface="IBM Plex Sans"/>
                <a:sym typeface="IBM Plex Sans"/>
              </a:defRPr>
            </a:lvl5pPr>
            <a:lvl6pPr lvl="5" rtl="0" algn="r">
              <a:buNone/>
              <a:defRPr sz="800">
                <a:latin typeface="IBM Plex Sans"/>
                <a:ea typeface="IBM Plex Sans"/>
                <a:cs typeface="IBM Plex Sans"/>
                <a:sym typeface="IBM Plex Sans"/>
              </a:defRPr>
            </a:lvl6pPr>
            <a:lvl7pPr lvl="6" rtl="0" algn="r">
              <a:buNone/>
              <a:defRPr sz="800">
                <a:latin typeface="IBM Plex Sans"/>
                <a:ea typeface="IBM Plex Sans"/>
                <a:cs typeface="IBM Plex Sans"/>
                <a:sym typeface="IBM Plex Sans"/>
              </a:defRPr>
            </a:lvl7pPr>
            <a:lvl8pPr lvl="7" rtl="0" algn="r">
              <a:buNone/>
              <a:defRPr sz="800">
                <a:latin typeface="IBM Plex Sans"/>
                <a:ea typeface="IBM Plex Sans"/>
                <a:cs typeface="IBM Plex Sans"/>
                <a:sym typeface="IBM Plex Sans"/>
              </a:defRPr>
            </a:lvl8pPr>
            <a:lvl9pPr lvl="8" rtl="0" algn="r">
              <a:buNone/>
              <a:defRPr sz="800">
                <a:latin typeface="IBM Plex Sans"/>
                <a:ea typeface="IBM Plex Sans"/>
                <a:cs typeface="IBM Plex Sans"/>
                <a:sym typeface="IBM Plex Sans"/>
              </a:defRPr>
            </a:lvl9pPr>
          </a:lstStyle>
          <a:p>
            <a:pPr indent="0" lvl="0" marL="0" rtl="0" algn="r">
              <a:spcBef>
                <a:spcPts val="0"/>
              </a:spcBef>
              <a:spcAft>
                <a:spcPts val="0"/>
              </a:spcAft>
              <a:buNone/>
            </a:pPr>
            <a:fld id="{00000000-1234-1234-1234-123412341234}" type="slidenum">
              <a:rPr lang="en"/>
              <a:t>‹#›</a:t>
            </a:fld>
            <a:endParaRPr/>
          </a:p>
        </p:txBody>
      </p:sp>
      <p:sp>
        <p:nvSpPr>
          <p:cNvPr id="225" name="Google Shape;225;p28"/>
          <p:cNvSpPr/>
          <p:nvPr/>
        </p:nvSpPr>
        <p:spPr>
          <a:xfrm flipH="1">
            <a:off x="8686802" y="4860600"/>
            <a:ext cx="118500" cy="118500"/>
          </a:xfrm>
          <a:prstGeom prst="rect">
            <a:avLst/>
          </a:prstGeom>
          <a:solidFill>
            <a:schemeClr val="lt2"/>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with header and footer">
  <p:cSld name="CUSTOM_2_2">
    <p:spTree>
      <p:nvGrpSpPr>
        <p:cNvPr id="226" name="Shape 226"/>
        <p:cNvGrpSpPr/>
        <p:nvPr/>
      </p:nvGrpSpPr>
      <p:grpSpPr>
        <a:xfrm>
          <a:off x="0" y="0"/>
          <a:ext cx="0" cy="0"/>
          <a:chOff x="0" y="0"/>
          <a:chExt cx="0" cy="0"/>
        </a:xfrm>
      </p:grpSpPr>
      <p:sp>
        <p:nvSpPr>
          <p:cNvPr id="227" name="Google Shape;227;p29"/>
          <p:cNvSpPr txBox="1"/>
          <p:nvPr>
            <p:ph idx="1" type="subTitle"/>
          </p:nvPr>
        </p:nvSpPr>
        <p:spPr>
          <a:xfrm>
            <a:off x="342900" y="630425"/>
            <a:ext cx="8345700" cy="259200"/>
          </a:xfrm>
          <a:prstGeom prst="rect">
            <a:avLst/>
          </a:prstGeom>
        </p:spPr>
        <p:txBody>
          <a:bodyPr anchorCtr="0" anchor="t" bIns="91425" lIns="137150" spcFirstLastPara="1" rIns="91425" wrap="square" tIns="91425">
            <a:noAutofit/>
          </a:bodyPr>
          <a:lstStyle>
            <a:lvl1pPr lvl="0">
              <a:spcBef>
                <a:spcPts val="0"/>
              </a:spcBef>
              <a:spcAft>
                <a:spcPts val="0"/>
              </a:spcAft>
              <a:buSzPts val="1000"/>
              <a:buFont typeface="IBM Plex Mono Light"/>
              <a:buNone/>
              <a:defRPr>
                <a:latin typeface="IBM Plex Mono Light"/>
                <a:ea typeface="IBM Plex Mono Light"/>
                <a:cs typeface="IBM Plex Mono Light"/>
                <a:sym typeface="IBM Plex Mono Light"/>
              </a:defRPr>
            </a:lvl1pPr>
            <a:lvl2pPr lvl="1">
              <a:spcBef>
                <a:spcPts val="400"/>
              </a:spcBef>
              <a:spcAft>
                <a:spcPts val="0"/>
              </a:spcAft>
              <a:buSzPts val="1000"/>
              <a:buFont typeface="IBM Plex Mono Light"/>
              <a:buNone/>
              <a:defRPr>
                <a:latin typeface="IBM Plex Mono Light"/>
                <a:ea typeface="IBM Plex Mono Light"/>
                <a:cs typeface="IBM Plex Mono Light"/>
                <a:sym typeface="IBM Plex Mono Light"/>
              </a:defRPr>
            </a:lvl2pPr>
            <a:lvl3pPr lvl="2">
              <a:spcBef>
                <a:spcPts val="400"/>
              </a:spcBef>
              <a:spcAft>
                <a:spcPts val="0"/>
              </a:spcAft>
              <a:buSzPts val="1000"/>
              <a:buFont typeface="IBM Plex Mono Light"/>
              <a:buNone/>
              <a:defRPr>
                <a:latin typeface="IBM Plex Mono Light"/>
                <a:ea typeface="IBM Plex Mono Light"/>
                <a:cs typeface="IBM Plex Mono Light"/>
                <a:sym typeface="IBM Plex Mono Light"/>
              </a:defRPr>
            </a:lvl3pPr>
            <a:lvl4pPr lvl="3">
              <a:spcBef>
                <a:spcPts val="400"/>
              </a:spcBef>
              <a:spcAft>
                <a:spcPts val="0"/>
              </a:spcAft>
              <a:buSzPts val="1000"/>
              <a:buFont typeface="IBM Plex Mono Light"/>
              <a:buNone/>
              <a:defRPr>
                <a:latin typeface="IBM Plex Mono Light"/>
                <a:ea typeface="IBM Plex Mono Light"/>
                <a:cs typeface="IBM Plex Mono Light"/>
                <a:sym typeface="IBM Plex Mono Light"/>
              </a:defRPr>
            </a:lvl4pPr>
            <a:lvl5pPr lvl="4">
              <a:spcBef>
                <a:spcPts val="400"/>
              </a:spcBef>
              <a:spcAft>
                <a:spcPts val="0"/>
              </a:spcAft>
              <a:buSzPts val="1000"/>
              <a:buFont typeface="IBM Plex Mono Light"/>
              <a:buNone/>
              <a:defRPr>
                <a:latin typeface="IBM Plex Mono Light"/>
                <a:ea typeface="IBM Plex Mono Light"/>
                <a:cs typeface="IBM Plex Mono Light"/>
                <a:sym typeface="IBM Plex Mono Light"/>
              </a:defRPr>
            </a:lvl5pPr>
            <a:lvl6pPr lvl="5">
              <a:spcBef>
                <a:spcPts val="400"/>
              </a:spcBef>
              <a:spcAft>
                <a:spcPts val="0"/>
              </a:spcAft>
              <a:buSzPts val="1000"/>
              <a:buFont typeface="IBM Plex Mono Light"/>
              <a:buNone/>
              <a:defRPr>
                <a:latin typeface="IBM Plex Mono Light"/>
                <a:ea typeface="IBM Plex Mono Light"/>
                <a:cs typeface="IBM Plex Mono Light"/>
                <a:sym typeface="IBM Plex Mono Light"/>
              </a:defRPr>
            </a:lvl6pPr>
            <a:lvl7pPr lvl="6">
              <a:spcBef>
                <a:spcPts val="400"/>
              </a:spcBef>
              <a:spcAft>
                <a:spcPts val="0"/>
              </a:spcAft>
              <a:buSzPts val="1000"/>
              <a:buFont typeface="IBM Plex Mono Light"/>
              <a:buNone/>
              <a:defRPr>
                <a:latin typeface="IBM Plex Mono Light"/>
                <a:ea typeface="IBM Plex Mono Light"/>
                <a:cs typeface="IBM Plex Mono Light"/>
                <a:sym typeface="IBM Plex Mono Light"/>
              </a:defRPr>
            </a:lvl7pPr>
            <a:lvl8pPr lvl="7">
              <a:spcBef>
                <a:spcPts val="400"/>
              </a:spcBef>
              <a:spcAft>
                <a:spcPts val="0"/>
              </a:spcAft>
              <a:buSzPts val="1000"/>
              <a:buFont typeface="IBM Plex Mono Light"/>
              <a:buNone/>
              <a:defRPr>
                <a:latin typeface="IBM Plex Mono Light"/>
                <a:ea typeface="IBM Plex Mono Light"/>
                <a:cs typeface="IBM Plex Mono Light"/>
                <a:sym typeface="IBM Plex Mono Light"/>
              </a:defRPr>
            </a:lvl8pPr>
            <a:lvl9pPr lvl="8">
              <a:spcBef>
                <a:spcPts val="400"/>
              </a:spcBef>
              <a:spcAft>
                <a:spcPts val="400"/>
              </a:spcAft>
              <a:buSzPts val="1000"/>
              <a:buFont typeface="IBM Plex Mono Light"/>
              <a:buNone/>
              <a:defRPr>
                <a:latin typeface="IBM Plex Mono Light"/>
                <a:ea typeface="IBM Plex Mono Light"/>
                <a:cs typeface="IBM Plex Mono Light"/>
                <a:sym typeface="IBM Plex Mono Light"/>
              </a:defRPr>
            </a:lvl9pPr>
          </a:lstStyle>
          <a:p/>
        </p:txBody>
      </p:sp>
      <p:sp>
        <p:nvSpPr>
          <p:cNvPr id="228" name="Google Shape;228;p29"/>
          <p:cNvSpPr txBox="1"/>
          <p:nvPr>
            <p:ph type="title"/>
          </p:nvPr>
        </p:nvSpPr>
        <p:spPr>
          <a:xfrm>
            <a:off x="342900" y="889625"/>
            <a:ext cx="8345700" cy="3679500"/>
          </a:xfrm>
          <a:prstGeom prst="rect">
            <a:avLst/>
          </a:prstGeom>
        </p:spPr>
        <p:txBody>
          <a:bodyPr anchorCtr="0" anchor="t" bIns="91425" lIns="91425" spcFirstLastPara="1" rIns="91425" wrap="square" tIns="91425">
            <a:noAutofit/>
          </a:bodyPr>
          <a:lstStyle>
            <a:lvl1pPr lvl="0">
              <a:spcBef>
                <a:spcPts val="0"/>
              </a:spcBef>
              <a:spcAft>
                <a:spcPts val="0"/>
              </a:spcAft>
              <a:buSzPts val="4200"/>
              <a:buNone/>
              <a:defRPr/>
            </a:lvl1pPr>
            <a:lvl2pPr lvl="1">
              <a:spcBef>
                <a:spcPts val="0"/>
              </a:spcBef>
              <a:spcAft>
                <a:spcPts val="0"/>
              </a:spcAft>
              <a:buSzPts val="4200"/>
              <a:buNone/>
              <a:defRPr/>
            </a:lvl2pPr>
            <a:lvl3pPr lvl="2">
              <a:spcBef>
                <a:spcPts val="0"/>
              </a:spcBef>
              <a:spcAft>
                <a:spcPts val="0"/>
              </a:spcAft>
              <a:buSzPts val="4200"/>
              <a:buNone/>
              <a:defRPr/>
            </a:lvl3pPr>
            <a:lvl4pPr lvl="3">
              <a:spcBef>
                <a:spcPts val="0"/>
              </a:spcBef>
              <a:spcAft>
                <a:spcPts val="0"/>
              </a:spcAft>
              <a:buSzPts val="4200"/>
              <a:buNone/>
              <a:defRPr/>
            </a:lvl4pPr>
            <a:lvl5pPr lvl="4">
              <a:spcBef>
                <a:spcPts val="0"/>
              </a:spcBef>
              <a:spcAft>
                <a:spcPts val="0"/>
              </a:spcAft>
              <a:buSzPts val="4200"/>
              <a:buNone/>
              <a:defRPr/>
            </a:lvl5pPr>
            <a:lvl6pPr lvl="5">
              <a:spcBef>
                <a:spcPts val="0"/>
              </a:spcBef>
              <a:spcAft>
                <a:spcPts val="0"/>
              </a:spcAft>
              <a:buSzPts val="4200"/>
              <a:buNone/>
              <a:defRPr/>
            </a:lvl6pPr>
            <a:lvl7pPr lvl="6">
              <a:spcBef>
                <a:spcPts val="0"/>
              </a:spcBef>
              <a:spcAft>
                <a:spcPts val="0"/>
              </a:spcAft>
              <a:buSzPts val="4200"/>
              <a:buNone/>
              <a:defRPr/>
            </a:lvl7pPr>
            <a:lvl8pPr lvl="7">
              <a:spcBef>
                <a:spcPts val="0"/>
              </a:spcBef>
              <a:spcAft>
                <a:spcPts val="0"/>
              </a:spcAft>
              <a:buSzPts val="4200"/>
              <a:buNone/>
              <a:defRPr/>
            </a:lvl8pPr>
            <a:lvl9pPr lvl="8">
              <a:spcBef>
                <a:spcPts val="0"/>
              </a:spcBef>
              <a:spcAft>
                <a:spcPts val="0"/>
              </a:spcAft>
              <a:buSzPts val="4200"/>
              <a:buNone/>
              <a:defRPr/>
            </a:lvl9pPr>
          </a:lstStyle>
          <a:p/>
        </p:txBody>
      </p:sp>
      <p:sp>
        <p:nvSpPr>
          <p:cNvPr id="229" name="Google Shape;229;p29"/>
          <p:cNvSpPr txBox="1"/>
          <p:nvPr>
            <p:ph idx="2" type="subTitle"/>
          </p:nvPr>
        </p:nvSpPr>
        <p:spPr>
          <a:xfrm>
            <a:off x="342900" y="4799170"/>
            <a:ext cx="4239900" cy="273900"/>
          </a:xfrm>
          <a:prstGeom prst="rect">
            <a:avLst/>
          </a:prstGeom>
        </p:spPr>
        <p:txBody>
          <a:bodyPr anchorCtr="0" anchor="ctr" bIns="91425" lIns="137150" spcFirstLastPara="1" rIns="91425" wrap="square" tIns="91425">
            <a:noAutofit/>
          </a:bodyPr>
          <a:lstStyle>
            <a:lvl1pPr lvl="0">
              <a:spcBef>
                <a:spcPts val="0"/>
              </a:spcBef>
              <a:spcAft>
                <a:spcPts val="0"/>
              </a:spcAft>
              <a:buSzPts val="800"/>
              <a:buFont typeface="IBM Plex Mono Light"/>
              <a:buNone/>
              <a:defRPr sz="800">
                <a:latin typeface="IBM Plex Mono Light"/>
                <a:ea typeface="IBM Plex Mono Light"/>
                <a:cs typeface="IBM Plex Mono Light"/>
                <a:sym typeface="IBM Plex Mono Light"/>
              </a:defRPr>
            </a:lvl1pPr>
            <a:lvl2pPr lvl="1">
              <a:spcBef>
                <a:spcPts val="400"/>
              </a:spcBef>
              <a:spcAft>
                <a:spcPts val="0"/>
              </a:spcAft>
              <a:buSzPts val="800"/>
              <a:buFont typeface="IBM Plex Mono Light"/>
              <a:buNone/>
              <a:defRPr sz="800">
                <a:latin typeface="IBM Plex Mono Light"/>
                <a:ea typeface="IBM Plex Mono Light"/>
                <a:cs typeface="IBM Plex Mono Light"/>
                <a:sym typeface="IBM Plex Mono Light"/>
              </a:defRPr>
            </a:lvl2pPr>
            <a:lvl3pPr lvl="2">
              <a:spcBef>
                <a:spcPts val="400"/>
              </a:spcBef>
              <a:spcAft>
                <a:spcPts val="0"/>
              </a:spcAft>
              <a:buSzPts val="800"/>
              <a:buFont typeface="IBM Plex Mono Light"/>
              <a:buNone/>
              <a:defRPr sz="800">
                <a:latin typeface="IBM Plex Mono Light"/>
                <a:ea typeface="IBM Plex Mono Light"/>
                <a:cs typeface="IBM Plex Mono Light"/>
                <a:sym typeface="IBM Plex Mono Light"/>
              </a:defRPr>
            </a:lvl3pPr>
            <a:lvl4pPr lvl="3">
              <a:spcBef>
                <a:spcPts val="400"/>
              </a:spcBef>
              <a:spcAft>
                <a:spcPts val="0"/>
              </a:spcAft>
              <a:buSzPts val="800"/>
              <a:buFont typeface="IBM Plex Mono Light"/>
              <a:buNone/>
              <a:defRPr sz="800">
                <a:latin typeface="IBM Plex Mono Light"/>
                <a:ea typeface="IBM Plex Mono Light"/>
                <a:cs typeface="IBM Plex Mono Light"/>
                <a:sym typeface="IBM Plex Mono Light"/>
              </a:defRPr>
            </a:lvl4pPr>
            <a:lvl5pPr lvl="4">
              <a:spcBef>
                <a:spcPts val="400"/>
              </a:spcBef>
              <a:spcAft>
                <a:spcPts val="0"/>
              </a:spcAft>
              <a:buSzPts val="800"/>
              <a:buFont typeface="IBM Plex Mono Light"/>
              <a:buNone/>
              <a:defRPr sz="800">
                <a:latin typeface="IBM Plex Mono Light"/>
                <a:ea typeface="IBM Plex Mono Light"/>
                <a:cs typeface="IBM Plex Mono Light"/>
                <a:sym typeface="IBM Plex Mono Light"/>
              </a:defRPr>
            </a:lvl5pPr>
            <a:lvl6pPr lvl="5">
              <a:spcBef>
                <a:spcPts val="400"/>
              </a:spcBef>
              <a:spcAft>
                <a:spcPts val="0"/>
              </a:spcAft>
              <a:buSzPts val="800"/>
              <a:buFont typeface="IBM Plex Mono Light"/>
              <a:buNone/>
              <a:defRPr sz="800">
                <a:latin typeface="IBM Plex Mono Light"/>
                <a:ea typeface="IBM Plex Mono Light"/>
                <a:cs typeface="IBM Plex Mono Light"/>
                <a:sym typeface="IBM Plex Mono Light"/>
              </a:defRPr>
            </a:lvl6pPr>
            <a:lvl7pPr lvl="6">
              <a:spcBef>
                <a:spcPts val="400"/>
              </a:spcBef>
              <a:spcAft>
                <a:spcPts val="0"/>
              </a:spcAft>
              <a:buSzPts val="800"/>
              <a:buFont typeface="IBM Plex Mono Light"/>
              <a:buNone/>
              <a:defRPr sz="800">
                <a:latin typeface="IBM Plex Mono Light"/>
                <a:ea typeface="IBM Plex Mono Light"/>
                <a:cs typeface="IBM Plex Mono Light"/>
                <a:sym typeface="IBM Plex Mono Light"/>
              </a:defRPr>
            </a:lvl7pPr>
            <a:lvl8pPr lvl="7">
              <a:spcBef>
                <a:spcPts val="400"/>
              </a:spcBef>
              <a:spcAft>
                <a:spcPts val="0"/>
              </a:spcAft>
              <a:buSzPts val="800"/>
              <a:buFont typeface="IBM Plex Mono Light"/>
              <a:buNone/>
              <a:defRPr sz="800">
                <a:latin typeface="IBM Plex Mono Light"/>
                <a:ea typeface="IBM Plex Mono Light"/>
                <a:cs typeface="IBM Plex Mono Light"/>
                <a:sym typeface="IBM Plex Mono Light"/>
              </a:defRPr>
            </a:lvl8pPr>
            <a:lvl9pPr lvl="8">
              <a:spcBef>
                <a:spcPts val="400"/>
              </a:spcBef>
              <a:spcAft>
                <a:spcPts val="400"/>
              </a:spcAft>
              <a:buSzPts val="800"/>
              <a:buFont typeface="IBM Plex Mono Light"/>
              <a:buNone/>
              <a:defRPr sz="800">
                <a:latin typeface="IBM Plex Mono Light"/>
                <a:ea typeface="IBM Plex Mono Light"/>
                <a:cs typeface="IBM Plex Mono Light"/>
                <a:sym typeface="IBM Plex Mono Light"/>
              </a:defRPr>
            </a:lvl9pPr>
          </a:lstStyle>
          <a:p/>
        </p:txBody>
      </p:sp>
      <p:sp>
        <p:nvSpPr>
          <p:cNvPr id="230" name="Google Shape;230;p29"/>
          <p:cNvSpPr txBox="1"/>
          <p:nvPr>
            <p:ph idx="12" type="sldNum"/>
          </p:nvPr>
        </p:nvSpPr>
        <p:spPr>
          <a:xfrm>
            <a:off x="8229600" y="4799170"/>
            <a:ext cx="457200" cy="273900"/>
          </a:xfrm>
          <a:prstGeom prst="rect">
            <a:avLst/>
          </a:prstGeom>
        </p:spPr>
        <p:txBody>
          <a:bodyPr anchorCtr="0" anchor="ctr" bIns="91425" lIns="91425" spcFirstLastPara="1" rIns="91425" wrap="square" tIns="91425">
            <a:noAutofit/>
          </a:bodyPr>
          <a:lstStyle>
            <a:lvl1pPr lvl="0" rtl="0" algn="r">
              <a:buNone/>
              <a:defRPr sz="800">
                <a:latin typeface="IBM Plex Sans"/>
                <a:ea typeface="IBM Plex Sans"/>
                <a:cs typeface="IBM Plex Sans"/>
                <a:sym typeface="IBM Plex Sans"/>
              </a:defRPr>
            </a:lvl1pPr>
            <a:lvl2pPr lvl="1" rtl="0" algn="r">
              <a:buNone/>
              <a:defRPr sz="800">
                <a:latin typeface="IBM Plex Sans"/>
                <a:ea typeface="IBM Plex Sans"/>
                <a:cs typeface="IBM Plex Sans"/>
                <a:sym typeface="IBM Plex Sans"/>
              </a:defRPr>
            </a:lvl2pPr>
            <a:lvl3pPr lvl="2" rtl="0" algn="r">
              <a:buNone/>
              <a:defRPr sz="800">
                <a:latin typeface="IBM Plex Sans"/>
                <a:ea typeface="IBM Plex Sans"/>
                <a:cs typeface="IBM Plex Sans"/>
                <a:sym typeface="IBM Plex Sans"/>
              </a:defRPr>
            </a:lvl3pPr>
            <a:lvl4pPr lvl="3" rtl="0" algn="r">
              <a:buNone/>
              <a:defRPr sz="800">
                <a:latin typeface="IBM Plex Sans"/>
                <a:ea typeface="IBM Plex Sans"/>
                <a:cs typeface="IBM Plex Sans"/>
                <a:sym typeface="IBM Plex Sans"/>
              </a:defRPr>
            </a:lvl4pPr>
            <a:lvl5pPr lvl="4" rtl="0" algn="r">
              <a:buNone/>
              <a:defRPr sz="800">
                <a:latin typeface="IBM Plex Sans"/>
                <a:ea typeface="IBM Plex Sans"/>
                <a:cs typeface="IBM Plex Sans"/>
                <a:sym typeface="IBM Plex Sans"/>
              </a:defRPr>
            </a:lvl5pPr>
            <a:lvl6pPr lvl="5" rtl="0" algn="r">
              <a:buNone/>
              <a:defRPr sz="800">
                <a:latin typeface="IBM Plex Sans"/>
                <a:ea typeface="IBM Plex Sans"/>
                <a:cs typeface="IBM Plex Sans"/>
                <a:sym typeface="IBM Plex Sans"/>
              </a:defRPr>
            </a:lvl6pPr>
            <a:lvl7pPr lvl="6" rtl="0" algn="r">
              <a:buNone/>
              <a:defRPr sz="800">
                <a:latin typeface="IBM Plex Sans"/>
                <a:ea typeface="IBM Plex Sans"/>
                <a:cs typeface="IBM Plex Sans"/>
                <a:sym typeface="IBM Plex Sans"/>
              </a:defRPr>
            </a:lvl7pPr>
            <a:lvl8pPr lvl="7" rtl="0" algn="r">
              <a:buNone/>
              <a:defRPr sz="800">
                <a:latin typeface="IBM Plex Sans"/>
                <a:ea typeface="IBM Plex Sans"/>
                <a:cs typeface="IBM Plex Sans"/>
                <a:sym typeface="IBM Plex Sans"/>
              </a:defRPr>
            </a:lvl8pPr>
            <a:lvl9pPr lvl="8" rtl="0" algn="r">
              <a:buNone/>
              <a:defRPr sz="800">
                <a:latin typeface="IBM Plex Sans"/>
                <a:ea typeface="IBM Plex Sans"/>
                <a:cs typeface="IBM Plex Sans"/>
                <a:sym typeface="IBM Plex Sans"/>
              </a:defRPr>
            </a:lvl9pPr>
          </a:lstStyle>
          <a:p>
            <a:pPr indent="0" lvl="0" marL="0" rtl="0" algn="r">
              <a:spcBef>
                <a:spcPts val="0"/>
              </a:spcBef>
              <a:spcAft>
                <a:spcPts val="0"/>
              </a:spcAft>
              <a:buNone/>
            </a:pPr>
            <a:fld id="{00000000-1234-1234-1234-123412341234}" type="slidenum">
              <a:rPr lang="en"/>
              <a:t>‹#›</a:t>
            </a:fld>
            <a:endParaRPr/>
          </a:p>
        </p:txBody>
      </p:sp>
      <p:sp>
        <p:nvSpPr>
          <p:cNvPr id="231" name="Google Shape;231;p29"/>
          <p:cNvSpPr/>
          <p:nvPr/>
        </p:nvSpPr>
        <p:spPr>
          <a:xfrm flipH="1">
            <a:off x="8686802" y="4860600"/>
            <a:ext cx="118500" cy="118500"/>
          </a:xfrm>
          <a:prstGeom prst="rect">
            <a:avLst/>
          </a:prstGeom>
          <a:solidFill>
            <a:schemeClr val="lt2"/>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p:cSld name="CUSTOM_2_2_1">
    <p:spTree>
      <p:nvGrpSpPr>
        <p:cNvPr id="232" name="Shape 232"/>
        <p:cNvGrpSpPr/>
        <p:nvPr/>
      </p:nvGrpSpPr>
      <p:grpSpPr>
        <a:xfrm>
          <a:off x="0" y="0"/>
          <a:ext cx="0" cy="0"/>
          <a:chOff x="0" y="0"/>
          <a:chExt cx="0" cy="0"/>
        </a:xfrm>
      </p:grpSpPr>
      <p:sp>
        <p:nvSpPr>
          <p:cNvPr id="233" name="Google Shape;233;p30"/>
          <p:cNvSpPr txBox="1"/>
          <p:nvPr>
            <p:ph idx="1" type="subTitle"/>
          </p:nvPr>
        </p:nvSpPr>
        <p:spPr>
          <a:xfrm>
            <a:off x="342900" y="630425"/>
            <a:ext cx="8345700" cy="259200"/>
          </a:xfrm>
          <a:prstGeom prst="rect">
            <a:avLst/>
          </a:prstGeom>
        </p:spPr>
        <p:txBody>
          <a:bodyPr anchorCtr="0" anchor="t" bIns="91425" lIns="137150" spcFirstLastPara="1" rIns="91425" wrap="square" tIns="91425">
            <a:noAutofit/>
          </a:bodyPr>
          <a:lstStyle>
            <a:lvl1pPr lvl="0">
              <a:spcBef>
                <a:spcPts val="0"/>
              </a:spcBef>
              <a:spcAft>
                <a:spcPts val="0"/>
              </a:spcAft>
              <a:buSzPts val="1000"/>
              <a:buFont typeface="IBM Plex Mono Light"/>
              <a:buNone/>
              <a:defRPr>
                <a:latin typeface="IBM Plex Mono Light"/>
                <a:ea typeface="IBM Plex Mono Light"/>
                <a:cs typeface="IBM Plex Mono Light"/>
                <a:sym typeface="IBM Plex Mono Light"/>
              </a:defRPr>
            </a:lvl1pPr>
            <a:lvl2pPr lvl="1">
              <a:spcBef>
                <a:spcPts val="400"/>
              </a:spcBef>
              <a:spcAft>
                <a:spcPts val="0"/>
              </a:spcAft>
              <a:buSzPts val="1000"/>
              <a:buFont typeface="IBM Plex Mono Light"/>
              <a:buNone/>
              <a:defRPr>
                <a:latin typeface="IBM Plex Mono Light"/>
                <a:ea typeface="IBM Plex Mono Light"/>
                <a:cs typeface="IBM Plex Mono Light"/>
                <a:sym typeface="IBM Plex Mono Light"/>
              </a:defRPr>
            </a:lvl2pPr>
            <a:lvl3pPr lvl="2">
              <a:spcBef>
                <a:spcPts val="400"/>
              </a:spcBef>
              <a:spcAft>
                <a:spcPts val="0"/>
              </a:spcAft>
              <a:buSzPts val="1000"/>
              <a:buFont typeface="IBM Plex Mono Light"/>
              <a:buNone/>
              <a:defRPr>
                <a:latin typeface="IBM Plex Mono Light"/>
                <a:ea typeface="IBM Plex Mono Light"/>
                <a:cs typeface="IBM Plex Mono Light"/>
                <a:sym typeface="IBM Plex Mono Light"/>
              </a:defRPr>
            </a:lvl3pPr>
            <a:lvl4pPr lvl="3">
              <a:spcBef>
                <a:spcPts val="400"/>
              </a:spcBef>
              <a:spcAft>
                <a:spcPts val="0"/>
              </a:spcAft>
              <a:buSzPts val="1000"/>
              <a:buFont typeface="IBM Plex Mono Light"/>
              <a:buNone/>
              <a:defRPr>
                <a:latin typeface="IBM Plex Mono Light"/>
                <a:ea typeface="IBM Plex Mono Light"/>
                <a:cs typeface="IBM Plex Mono Light"/>
                <a:sym typeface="IBM Plex Mono Light"/>
              </a:defRPr>
            </a:lvl4pPr>
            <a:lvl5pPr lvl="4">
              <a:spcBef>
                <a:spcPts val="400"/>
              </a:spcBef>
              <a:spcAft>
                <a:spcPts val="0"/>
              </a:spcAft>
              <a:buSzPts val="1000"/>
              <a:buFont typeface="IBM Plex Mono Light"/>
              <a:buNone/>
              <a:defRPr>
                <a:latin typeface="IBM Plex Mono Light"/>
                <a:ea typeface="IBM Plex Mono Light"/>
                <a:cs typeface="IBM Plex Mono Light"/>
                <a:sym typeface="IBM Plex Mono Light"/>
              </a:defRPr>
            </a:lvl5pPr>
            <a:lvl6pPr lvl="5">
              <a:spcBef>
                <a:spcPts val="400"/>
              </a:spcBef>
              <a:spcAft>
                <a:spcPts val="0"/>
              </a:spcAft>
              <a:buSzPts val="1000"/>
              <a:buFont typeface="IBM Plex Mono Light"/>
              <a:buNone/>
              <a:defRPr>
                <a:latin typeface="IBM Plex Mono Light"/>
                <a:ea typeface="IBM Plex Mono Light"/>
                <a:cs typeface="IBM Plex Mono Light"/>
                <a:sym typeface="IBM Plex Mono Light"/>
              </a:defRPr>
            </a:lvl6pPr>
            <a:lvl7pPr lvl="6">
              <a:spcBef>
                <a:spcPts val="400"/>
              </a:spcBef>
              <a:spcAft>
                <a:spcPts val="0"/>
              </a:spcAft>
              <a:buSzPts val="1000"/>
              <a:buFont typeface="IBM Plex Mono Light"/>
              <a:buNone/>
              <a:defRPr>
                <a:latin typeface="IBM Plex Mono Light"/>
                <a:ea typeface="IBM Plex Mono Light"/>
                <a:cs typeface="IBM Plex Mono Light"/>
                <a:sym typeface="IBM Plex Mono Light"/>
              </a:defRPr>
            </a:lvl7pPr>
            <a:lvl8pPr lvl="7">
              <a:spcBef>
                <a:spcPts val="400"/>
              </a:spcBef>
              <a:spcAft>
                <a:spcPts val="0"/>
              </a:spcAft>
              <a:buSzPts val="1000"/>
              <a:buFont typeface="IBM Plex Mono Light"/>
              <a:buNone/>
              <a:defRPr>
                <a:latin typeface="IBM Plex Mono Light"/>
                <a:ea typeface="IBM Plex Mono Light"/>
                <a:cs typeface="IBM Plex Mono Light"/>
                <a:sym typeface="IBM Plex Mono Light"/>
              </a:defRPr>
            </a:lvl8pPr>
            <a:lvl9pPr lvl="8">
              <a:spcBef>
                <a:spcPts val="400"/>
              </a:spcBef>
              <a:spcAft>
                <a:spcPts val="400"/>
              </a:spcAft>
              <a:buSzPts val="1000"/>
              <a:buFont typeface="IBM Plex Mono Light"/>
              <a:buNone/>
              <a:defRPr>
                <a:latin typeface="IBM Plex Mono Light"/>
                <a:ea typeface="IBM Plex Mono Light"/>
                <a:cs typeface="IBM Plex Mono Light"/>
                <a:sym typeface="IBM Plex Mono Light"/>
              </a:defRPr>
            </a:lvl9pPr>
          </a:lstStyle>
          <a:p/>
        </p:txBody>
      </p:sp>
      <p:sp>
        <p:nvSpPr>
          <p:cNvPr id="234" name="Google Shape;234;p30"/>
          <p:cNvSpPr txBox="1"/>
          <p:nvPr>
            <p:ph type="title"/>
          </p:nvPr>
        </p:nvSpPr>
        <p:spPr>
          <a:xfrm>
            <a:off x="342900" y="889625"/>
            <a:ext cx="8345700" cy="3679500"/>
          </a:xfrm>
          <a:prstGeom prst="rect">
            <a:avLst/>
          </a:prstGeom>
        </p:spPr>
        <p:txBody>
          <a:bodyPr anchorCtr="0" anchor="t" bIns="91425" lIns="91425" spcFirstLastPara="1" rIns="91425" wrap="square" tIns="91425">
            <a:noAutofit/>
          </a:bodyPr>
          <a:lstStyle>
            <a:lvl1pPr lvl="0">
              <a:spcBef>
                <a:spcPts val="0"/>
              </a:spcBef>
              <a:spcAft>
                <a:spcPts val="0"/>
              </a:spcAft>
              <a:buSzPts val="4200"/>
              <a:buNone/>
              <a:defRPr/>
            </a:lvl1pPr>
            <a:lvl2pPr lvl="1">
              <a:spcBef>
                <a:spcPts val="0"/>
              </a:spcBef>
              <a:spcAft>
                <a:spcPts val="0"/>
              </a:spcAft>
              <a:buSzPts val="4200"/>
              <a:buNone/>
              <a:defRPr/>
            </a:lvl2pPr>
            <a:lvl3pPr lvl="2">
              <a:spcBef>
                <a:spcPts val="0"/>
              </a:spcBef>
              <a:spcAft>
                <a:spcPts val="0"/>
              </a:spcAft>
              <a:buSzPts val="4200"/>
              <a:buNone/>
              <a:defRPr/>
            </a:lvl3pPr>
            <a:lvl4pPr lvl="3">
              <a:spcBef>
                <a:spcPts val="0"/>
              </a:spcBef>
              <a:spcAft>
                <a:spcPts val="0"/>
              </a:spcAft>
              <a:buSzPts val="4200"/>
              <a:buNone/>
              <a:defRPr/>
            </a:lvl4pPr>
            <a:lvl5pPr lvl="4">
              <a:spcBef>
                <a:spcPts val="0"/>
              </a:spcBef>
              <a:spcAft>
                <a:spcPts val="0"/>
              </a:spcAft>
              <a:buSzPts val="4200"/>
              <a:buNone/>
              <a:defRPr/>
            </a:lvl5pPr>
            <a:lvl6pPr lvl="5">
              <a:spcBef>
                <a:spcPts val="0"/>
              </a:spcBef>
              <a:spcAft>
                <a:spcPts val="0"/>
              </a:spcAft>
              <a:buSzPts val="4200"/>
              <a:buNone/>
              <a:defRPr/>
            </a:lvl6pPr>
            <a:lvl7pPr lvl="6">
              <a:spcBef>
                <a:spcPts val="0"/>
              </a:spcBef>
              <a:spcAft>
                <a:spcPts val="0"/>
              </a:spcAft>
              <a:buSzPts val="4200"/>
              <a:buNone/>
              <a:defRPr/>
            </a:lvl7pPr>
            <a:lvl8pPr lvl="7">
              <a:spcBef>
                <a:spcPts val="0"/>
              </a:spcBef>
              <a:spcAft>
                <a:spcPts val="0"/>
              </a:spcAft>
              <a:buSzPts val="4200"/>
              <a:buNone/>
              <a:defRPr/>
            </a:lvl8pPr>
            <a:lvl9pPr lvl="8">
              <a:spcBef>
                <a:spcPts val="0"/>
              </a:spcBef>
              <a:spcAft>
                <a:spcPts val="0"/>
              </a:spcAft>
              <a:buSzPts val="4200"/>
              <a:buNone/>
              <a:defRPr/>
            </a:lvl9pPr>
          </a:lstStyle>
          <a:p/>
        </p:txBody>
      </p:sp>
      <p:sp>
        <p:nvSpPr>
          <p:cNvPr id="235" name="Google Shape;235;p30"/>
          <p:cNvSpPr txBox="1"/>
          <p:nvPr>
            <p:ph idx="12" type="sldNum"/>
          </p:nvPr>
        </p:nvSpPr>
        <p:spPr>
          <a:xfrm>
            <a:off x="8229600" y="4799170"/>
            <a:ext cx="457200" cy="273900"/>
          </a:xfrm>
          <a:prstGeom prst="rect">
            <a:avLst/>
          </a:prstGeom>
        </p:spPr>
        <p:txBody>
          <a:bodyPr anchorCtr="0" anchor="ctr" bIns="91425" lIns="91425" spcFirstLastPara="1" rIns="91425" wrap="square" tIns="91425">
            <a:noAutofit/>
          </a:bodyPr>
          <a:lstStyle>
            <a:lvl1pPr lvl="0" rtl="0" algn="r">
              <a:buNone/>
              <a:defRPr sz="800">
                <a:latin typeface="IBM Plex Sans"/>
                <a:ea typeface="IBM Plex Sans"/>
                <a:cs typeface="IBM Plex Sans"/>
                <a:sym typeface="IBM Plex Sans"/>
              </a:defRPr>
            </a:lvl1pPr>
            <a:lvl2pPr lvl="1" rtl="0" algn="r">
              <a:buNone/>
              <a:defRPr sz="800">
                <a:latin typeface="IBM Plex Sans"/>
                <a:ea typeface="IBM Plex Sans"/>
                <a:cs typeface="IBM Plex Sans"/>
                <a:sym typeface="IBM Plex Sans"/>
              </a:defRPr>
            </a:lvl2pPr>
            <a:lvl3pPr lvl="2" rtl="0" algn="r">
              <a:buNone/>
              <a:defRPr sz="800">
                <a:latin typeface="IBM Plex Sans"/>
                <a:ea typeface="IBM Plex Sans"/>
                <a:cs typeface="IBM Plex Sans"/>
                <a:sym typeface="IBM Plex Sans"/>
              </a:defRPr>
            </a:lvl3pPr>
            <a:lvl4pPr lvl="3" rtl="0" algn="r">
              <a:buNone/>
              <a:defRPr sz="800">
                <a:latin typeface="IBM Plex Sans"/>
                <a:ea typeface="IBM Plex Sans"/>
                <a:cs typeface="IBM Plex Sans"/>
                <a:sym typeface="IBM Plex Sans"/>
              </a:defRPr>
            </a:lvl4pPr>
            <a:lvl5pPr lvl="4" rtl="0" algn="r">
              <a:buNone/>
              <a:defRPr sz="800">
                <a:latin typeface="IBM Plex Sans"/>
                <a:ea typeface="IBM Plex Sans"/>
                <a:cs typeface="IBM Plex Sans"/>
                <a:sym typeface="IBM Plex Sans"/>
              </a:defRPr>
            </a:lvl5pPr>
            <a:lvl6pPr lvl="5" rtl="0" algn="r">
              <a:buNone/>
              <a:defRPr sz="800">
                <a:latin typeface="IBM Plex Sans"/>
                <a:ea typeface="IBM Plex Sans"/>
                <a:cs typeface="IBM Plex Sans"/>
                <a:sym typeface="IBM Plex Sans"/>
              </a:defRPr>
            </a:lvl6pPr>
            <a:lvl7pPr lvl="6" rtl="0" algn="r">
              <a:buNone/>
              <a:defRPr sz="800">
                <a:latin typeface="IBM Plex Sans"/>
                <a:ea typeface="IBM Plex Sans"/>
                <a:cs typeface="IBM Plex Sans"/>
                <a:sym typeface="IBM Plex Sans"/>
              </a:defRPr>
            </a:lvl7pPr>
            <a:lvl8pPr lvl="7" rtl="0" algn="r">
              <a:buNone/>
              <a:defRPr sz="800">
                <a:latin typeface="IBM Plex Sans"/>
                <a:ea typeface="IBM Plex Sans"/>
                <a:cs typeface="IBM Plex Sans"/>
                <a:sym typeface="IBM Plex Sans"/>
              </a:defRPr>
            </a:lvl8pPr>
            <a:lvl9pPr lvl="8" rtl="0" algn="r">
              <a:buNone/>
              <a:defRPr sz="800">
                <a:latin typeface="IBM Plex Sans"/>
                <a:ea typeface="IBM Plex Sans"/>
                <a:cs typeface="IBM Plex Sans"/>
                <a:sym typeface="IBM Plex Sans"/>
              </a:defRPr>
            </a:lvl9pPr>
          </a:lstStyle>
          <a:p>
            <a:pPr indent="0" lvl="0" marL="0" rtl="0" algn="r">
              <a:spcBef>
                <a:spcPts val="0"/>
              </a:spcBef>
              <a:spcAft>
                <a:spcPts val="0"/>
              </a:spcAft>
              <a:buNone/>
            </a:pPr>
            <a:fld id="{00000000-1234-1234-1234-123412341234}" type="slidenum">
              <a:rPr lang="en"/>
              <a:t>‹#›</a:t>
            </a:fld>
            <a:endParaRPr/>
          </a:p>
        </p:txBody>
      </p:sp>
      <p:sp>
        <p:nvSpPr>
          <p:cNvPr id="236" name="Google Shape;236;p30"/>
          <p:cNvSpPr/>
          <p:nvPr/>
        </p:nvSpPr>
        <p:spPr>
          <a:xfrm flipH="1">
            <a:off x="8686802" y="4860600"/>
            <a:ext cx="118500" cy="118500"/>
          </a:xfrm>
          <a:prstGeom prst="rect">
            <a:avLst/>
          </a:prstGeom>
          <a:solidFill>
            <a:schemeClr val="lt2"/>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_1">
    <p:spTree>
      <p:nvGrpSpPr>
        <p:cNvPr id="18" name="Shape 18"/>
        <p:cNvGrpSpPr/>
        <p:nvPr/>
      </p:nvGrpSpPr>
      <p:grpSpPr>
        <a:xfrm>
          <a:off x="0" y="0"/>
          <a:ext cx="0" cy="0"/>
          <a:chOff x="0" y="0"/>
          <a:chExt cx="0" cy="0"/>
        </a:xfrm>
      </p:grpSpPr>
      <p:sp>
        <p:nvSpPr>
          <p:cNvPr id="19" name="Google Shape;19;p4"/>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 name="Google Shape;20;p4"/>
          <p:cNvSpPr txBox="1"/>
          <p:nvPr>
            <p:ph type="title"/>
          </p:nvPr>
        </p:nvSpPr>
        <p:spPr>
          <a:xfrm>
            <a:off x="265500" y="1233175"/>
            <a:ext cx="4045200" cy="1482300"/>
          </a:xfrm>
          <a:prstGeom prst="rect">
            <a:avLst/>
          </a:prstGeom>
        </p:spPr>
        <p:txBody>
          <a:bodyPr anchorCtr="0" anchor="b" bIns="91425" lIns="91425" spcFirstLastPara="1" rIns="91425" wrap="square" tIns="91425">
            <a:noAutofit/>
          </a:bodyPr>
          <a:lstStyle>
            <a:lvl1pPr lvl="0" algn="ctr">
              <a:spcBef>
                <a:spcPts val="0"/>
              </a:spcBef>
              <a:spcAft>
                <a:spcPts val="0"/>
              </a:spcAft>
              <a:buSzPts val="4200"/>
              <a:buNone/>
              <a:defRPr/>
            </a:lvl1pPr>
            <a:lvl2pPr lvl="1" algn="ctr">
              <a:spcBef>
                <a:spcPts val="0"/>
              </a:spcBef>
              <a:spcAft>
                <a:spcPts val="0"/>
              </a:spcAft>
              <a:buSzPts val="4200"/>
              <a:buNone/>
              <a:defRPr/>
            </a:lvl2pPr>
            <a:lvl3pPr lvl="2" algn="ctr">
              <a:spcBef>
                <a:spcPts val="0"/>
              </a:spcBef>
              <a:spcAft>
                <a:spcPts val="0"/>
              </a:spcAft>
              <a:buSzPts val="4200"/>
              <a:buNone/>
              <a:defRPr/>
            </a:lvl3pPr>
            <a:lvl4pPr lvl="3" algn="ctr">
              <a:spcBef>
                <a:spcPts val="0"/>
              </a:spcBef>
              <a:spcAft>
                <a:spcPts val="0"/>
              </a:spcAft>
              <a:buSzPts val="4200"/>
              <a:buNone/>
              <a:defRPr/>
            </a:lvl4pPr>
            <a:lvl5pPr lvl="4" algn="ctr">
              <a:spcBef>
                <a:spcPts val="0"/>
              </a:spcBef>
              <a:spcAft>
                <a:spcPts val="0"/>
              </a:spcAft>
              <a:buSzPts val="4200"/>
              <a:buNone/>
              <a:defRPr/>
            </a:lvl5pPr>
            <a:lvl6pPr lvl="5" algn="ctr">
              <a:spcBef>
                <a:spcPts val="0"/>
              </a:spcBef>
              <a:spcAft>
                <a:spcPts val="0"/>
              </a:spcAft>
              <a:buSzPts val="4200"/>
              <a:buNone/>
              <a:defRPr/>
            </a:lvl6pPr>
            <a:lvl7pPr lvl="6" algn="ctr">
              <a:spcBef>
                <a:spcPts val="0"/>
              </a:spcBef>
              <a:spcAft>
                <a:spcPts val="0"/>
              </a:spcAft>
              <a:buSzPts val="4200"/>
              <a:buNone/>
              <a:defRPr/>
            </a:lvl7pPr>
            <a:lvl8pPr lvl="7" algn="ctr">
              <a:spcBef>
                <a:spcPts val="0"/>
              </a:spcBef>
              <a:spcAft>
                <a:spcPts val="0"/>
              </a:spcAft>
              <a:buSzPts val="4200"/>
              <a:buNone/>
              <a:defRPr/>
            </a:lvl8pPr>
            <a:lvl9pPr lvl="8" algn="ctr">
              <a:spcBef>
                <a:spcPts val="0"/>
              </a:spcBef>
              <a:spcAft>
                <a:spcPts val="0"/>
              </a:spcAft>
              <a:buSzPts val="4200"/>
              <a:buNone/>
              <a:defRPr/>
            </a:lvl9pPr>
          </a:lstStyle>
          <a:p/>
        </p:txBody>
      </p:sp>
      <p:sp>
        <p:nvSpPr>
          <p:cNvPr id="21" name="Google Shape;21;p4"/>
          <p:cNvSpPr txBox="1"/>
          <p:nvPr>
            <p:ph idx="1" type="subTitle"/>
          </p:nvPr>
        </p:nvSpPr>
        <p:spPr>
          <a:xfrm>
            <a:off x="265500" y="2803075"/>
            <a:ext cx="4045200" cy="1235100"/>
          </a:xfrm>
          <a:prstGeom prst="rect">
            <a:avLst/>
          </a:prstGeom>
        </p:spPr>
        <p:txBody>
          <a:bodyPr anchorCtr="0" anchor="t" bIns="91425" lIns="91425" spcFirstLastPara="1" rIns="91425" wrap="square" tIns="91425">
            <a:noAutofit/>
          </a:bodyPr>
          <a:lstStyle>
            <a:lvl1pPr lvl="0" algn="ctr">
              <a:spcBef>
                <a:spcPts val="0"/>
              </a:spcBef>
              <a:spcAft>
                <a:spcPts val="0"/>
              </a:spcAft>
              <a:buSzPts val="2100"/>
              <a:buNone/>
              <a:defRPr sz="2100"/>
            </a:lvl1pPr>
            <a:lvl2pPr lvl="1" algn="ctr">
              <a:spcBef>
                <a:spcPts val="0"/>
              </a:spcBef>
              <a:spcAft>
                <a:spcPts val="0"/>
              </a:spcAft>
              <a:buSzPts val="2100"/>
              <a:buNone/>
              <a:defRPr sz="2100"/>
            </a:lvl2pPr>
            <a:lvl3pPr lvl="2" algn="ctr">
              <a:spcBef>
                <a:spcPts val="0"/>
              </a:spcBef>
              <a:spcAft>
                <a:spcPts val="0"/>
              </a:spcAft>
              <a:buSzPts val="2100"/>
              <a:buNone/>
              <a:defRPr sz="2100"/>
            </a:lvl3pPr>
            <a:lvl4pPr lvl="3" algn="ctr">
              <a:spcBef>
                <a:spcPts val="0"/>
              </a:spcBef>
              <a:spcAft>
                <a:spcPts val="0"/>
              </a:spcAft>
              <a:buSzPts val="2100"/>
              <a:buNone/>
              <a:defRPr sz="2100"/>
            </a:lvl4pPr>
            <a:lvl5pPr lvl="4" algn="ctr">
              <a:spcBef>
                <a:spcPts val="0"/>
              </a:spcBef>
              <a:spcAft>
                <a:spcPts val="0"/>
              </a:spcAft>
              <a:buSzPts val="2100"/>
              <a:buNone/>
              <a:defRPr sz="2100"/>
            </a:lvl5pPr>
            <a:lvl6pPr lvl="5" algn="ctr">
              <a:spcBef>
                <a:spcPts val="0"/>
              </a:spcBef>
              <a:spcAft>
                <a:spcPts val="0"/>
              </a:spcAft>
              <a:buSzPts val="2100"/>
              <a:buNone/>
              <a:defRPr sz="2100"/>
            </a:lvl6pPr>
            <a:lvl7pPr lvl="6" algn="ctr">
              <a:spcBef>
                <a:spcPts val="0"/>
              </a:spcBef>
              <a:spcAft>
                <a:spcPts val="0"/>
              </a:spcAft>
              <a:buSzPts val="2100"/>
              <a:buNone/>
              <a:defRPr sz="2100"/>
            </a:lvl7pPr>
            <a:lvl8pPr lvl="7" algn="ctr">
              <a:spcBef>
                <a:spcPts val="0"/>
              </a:spcBef>
              <a:spcAft>
                <a:spcPts val="0"/>
              </a:spcAft>
              <a:buSzPts val="2100"/>
              <a:buNone/>
              <a:defRPr sz="2100"/>
            </a:lvl8pPr>
            <a:lvl9pPr lvl="8" algn="ctr">
              <a:spcBef>
                <a:spcPts val="0"/>
              </a:spcBef>
              <a:spcAft>
                <a:spcPts val="0"/>
              </a:spcAft>
              <a:buSzPts val="2100"/>
              <a:buNone/>
              <a:defRPr sz="2100"/>
            </a:lvl9pPr>
          </a:lstStyle>
          <a:p/>
        </p:txBody>
      </p:sp>
      <p:sp>
        <p:nvSpPr>
          <p:cNvPr id="22" name="Google Shape;22;p4"/>
          <p:cNvSpPr txBox="1"/>
          <p:nvPr>
            <p:ph idx="2" type="body"/>
          </p:nvPr>
        </p:nvSpPr>
        <p:spPr>
          <a:xfrm>
            <a:off x="4939500" y="724075"/>
            <a:ext cx="3837000" cy="3695100"/>
          </a:xfrm>
          <a:prstGeom prst="rect">
            <a:avLst/>
          </a:prstGeom>
        </p:spPr>
        <p:txBody>
          <a:bodyPr anchorCtr="0" anchor="ctr" bIns="91425" lIns="91425" spcFirstLastPara="1" rIns="91425" wrap="square" tIns="91425">
            <a:noAutofit/>
          </a:bodyPr>
          <a:lstStyle>
            <a:lvl1pPr indent="-304800" lvl="0" marL="457200">
              <a:spcBef>
                <a:spcPts val="0"/>
              </a:spcBef>
              <a:spcAft>
                <a:spcPts val="0"/>
              </a:spcAft>
              <a:buClr>
                <a:schemeClr val="accent1"/>
              </a:buClr>
              <a:buSzPts val="1200"/>
              <a:buChar char="●"/>
              <a:defRPr>
                <a:solidFill>
                  <a:schemeClr val="accent1"/>
                </a:solidFill>
              </a:defRPr>
            </a:lvl1pPr>
            <a:lvl2pPr indent="-304800" lvl="1" marL="914400">
              <a:spcBef>
                <a:spcPts val="500"/>
              </a:spcBef>
              <a:spcAft>
                <a:spcPts val="0"/>
              </a:spcAft>
              <a:buClr>
                <a:schemeClr val="accent1"/>
              </a:buClr>
              <a:buSzPts val="1200"/>
              <a:buChar char="○"/>
              <a:defRPr>
                <a:solidFill>
                  <a:schemeClr val="accent1"/>
                </a:solidFill>
              </a:defRPr>
            </a:lvl2pPr>
            <a:lvl3pPr indent="-304800" lvl="2" marL="1371600">
              <a:spcBef>
                <a:spcPts val="500"/>
              </a:spcBef>
              <a:spcAft>
                <a:spcPts val="0"/>
              </a:spcAft>
              <a:buClr>
                <a:schemeClr val="accent1"/>
              </a:buClr>
              <a:buSzPts val="1200"/>
              <a:buChar char="■"/>
              <a:defRPr>
                <a:solidFill>
                  <a:schemeClr val="accent1"/>
                </a:solidFill>
              </a:defRPr>
            </a:lvl3pPr>
            <a:lvl4pPr indent="-304800" lvl="3" marL="1828800">
              <a:spcBef>
                <a:spcPts val="500"/>
              </a:spcBef>
              <a:spcAft>
                <a:spcPts val="0"/>
              </a:spcAft>
              <a:buClr>
                <a:schemeClr val="accent1"/>
              </a:buClr>
              <a:buSzPts val="1200"/>
              <a:buChar char="●"/>
              <a:defRPr>
                <a:solidFill>
                  <a:schemeClr val="accent1"/>
                </a:solidFill>
              </a:defRPr>
            </a:lvl4pPr>
            <a:lvl5pPr indent="-304800" lvl="4" marL="2286000">
              <a:spcBef>
                <a:spcPts val="500"/>
              </a:spcBef>
              <a:spcAft>
                <a:spcPts val="0"/>
              </a:spcAft>
              <a:buClr>
                <a:schemeClr val="accent1"/>
              </a:buClr>
              <a:buSzPts val="1200"/>
              <a:buChar char="○"/>
              <a:defRPr>
                <a:solidFill>
                  <a:schemeClr val="accent1"/>
                </a:solidFill>
              </a:defRPr>
            </a:lvl5pPr>
            <a:lvl6pPr indent="-304800" lvl="5" marL="2743200">
              <a:spcBef>
                <a:spcPts val="500"/>
              </a:spcBef>
              <a:spcAft>
                <a:spcPts val="0"/>
              </a:spcAft>
              <a:buClr>
                <a:schemeClr val="accent1"/>
              </a:buClr>
              <a:buSzPts val="1200"/>
              <a:buChar char="■"/>
              <a:defRPr>
                <a:solidFill>
                  <a:schemeClr val="accent1"/>
                </a:solidFill>
              </a:defRPr>
            </a:lvl6pPr>
            <a:lvl7pPr indent="-304800" lvl="6" marL="3200400">
              <a:spcBef>
                <a:spcPts val="500"/>
              </a:spcBef>
              <a:spcAft>
                <a:spcPts val="0"/>
              </a:spcAft>
              <a:buClr>
                <a:schemeClr val="accent1"/>
              </a:buClr>
              <a:buSzPts val="1200"/>
              <a:buChar char="●"/>
              <a:defRPr>
                <a:solidFill>
                  <a:schemeClr val="accent1"/>
                </a:solidFill>
              </a:defRPr>
            </a:lvl7pPr>
            <a:lvl8pPr indent="-304800" lvl="7" marL="3657600">
              <a:spcBef>
                <a:spcPts val="500"/>
              </a:spcBef>
              <a:spcAft>
                <a:spcPts val="0"/>
              </a:spcAft>
              <a:buClr>
                <a:schemeClr val="accent1"/>
              </a:buClr>
              <a:buSzPts val="1200"/>
              <a:buChar char="○"/>
              <a:defRPr>
                <a:solidFill>
                  <a:schemeClr val="accent1"/>
                </a:solidFill>
              </a:defRPr>
            </a:lvl8pPr>
            <a:lvl9pPr indent="-304800" lvl="8" marL="4114800">
              <a:spcBef>
                <a:spcPts val="500"/>
              </a:spcBef>
              <a:spcAft>
                <a:spcPts val="500"/>
              </a:spcAft>
              <a:buClr>
                <a:schemeClr val="accent1"/>
              </a:buClr>
              <a:buSzPts val="1200"/>
              <a:buChar char="■"/>
              <a:defRPr>
                <a:solidFill>
                  <a:schemeClr val="accent1"/>
                </a:solidFill>
              </a:defRPr>
            </a:lvl9pPr>
          </a:lstStyle>
          <a:p/>
        </p:txBody>
      </p:sp>
      <p:sp>
        <p:nvSpPr>
          <p:cNvPr id="23" name="Google Shape;23;p4"/>
          <p:cNvSpPr txBox="1"/>
          <p:nvPr>
            <p:ph idx="12" type="sldNum"/>
          </p:nvPr>
        </p:nvSpPr>
        <p:spPr>
          <a:xfrm>
            <a:off x="8472458" y="4663217"/>
            <a:ext cx="548700" cy="3936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with footer">
  <p:cSld name="CUSTOM_2_1">
    <p:spTree>
      <p:nvGrpSpPr>
        <p:cNvPr id="237" name="Shape 237"/>
        <p:cNvGrpSpPr/>
        <p:nvPr/>
      </p:nvGrpSpPr>
      <p:grpSpPr>
        <a:xfrm>
          <a:off x="0" y="0"/>
          <a:ext cx="0" cy="0"/>
          <a:chOff x="0" y="0"/>
          <a:chExt cx="0" cy="0"/>
        </a:xfrm>
      </p:grpSpPr>
      <p:sp>
        <p:nvSpPr>
          <p:cNvPr id="238" name="Google Shape;238;p31"/>
          <p:cNvSpPr txBox="1"/>
          <p:nvPr>
            <p:ph type="title"/>
          </p:nvPr>
        </p:nvSpPr>
        <p:spPr>
          <a:xfrm>
            <a:off x="342900" y="457200"/>
            <a:ext cx="8343900" cy="1478400"/>
          </a:xfrm>
          <a:prstGeom prst="rect">
            <a:avLst/>
          </a:prstGeom>
        </p:spPr>
        <p:txBody>
          <a:bodyPr anchorCtr="0" anchor="t" bIns="91425" lIns="91425" spcFirstLastPara="1" rIns="91425" wrap="square" tIns="91425">
            <a:noAutofit/>
          </a:bodyPr>
          <a:lstStyle>
            <a:lvl1pPr lvl="0">
              <a:spcBef>
                <a:spcPts val="0"/>
              </a:spcBef>
              <a:spcAft>
                <a:spcPts val="0"/>
              </a:spcAft>
              <a:buSzPts val="4200"/>
              <a:buNone/>
              <a:defRPr/>
            </a:lvl1pPr>
            <a:lvl2pPr lvl="1">
              <a:spcBef>
                <a:spcPts val="0"/>
              </a:spcBef>
              <a:spcAft>
                <a:spcPts val="0"/>
              </a:spcAft>
              <a:buSzPts val="4200"/>
              <a:buNone/>
              <a:defRPr/>
            </a:lvl2pPr>
            <a:lvl3pPr lvl="2">
              <a:spcBef>
                <a:spcPts val="0"/>
              </a:spcBef>
              <a:spcAft>
                <a:spcPts val="0"/>
              </a:spcAft>
              <a:buSzPts val="4200"/>
              <a:buNone/>
              <a:defRPr/>
            </a:lvl3pPr>
            <a:lvl4pPr lvl="3">
              <a:spcBef>
                <a:spcPts val="0"/>
              </a:spcBef>
              <a:spcAft>
                <a:spcPts val="0"/>
              </a:spcAft>
              <a:buSzPts val="4200"/>
              <a:buNone/>
              <a:defRPr/>
            </a:lvl4pPr>
            <a:lvl5pPr lvl="4">
              <a:spcBef>
                <a:spcPts val="0"/>
              </a:spcBef>
              <a:spcAft>
                <a:spcPts val="0"/>
              </a:spcAft>
              <a:buSzPts val="4200"/>
              <a:buNone/>
              <a:defRPr/>
            </a:lvl5pPr>
            <a:lvl6pPr lvl="5">
              <a:spcBef>
                <a:spcPts val="0"/>
              </a:spcBef>
              <a:spcAft>
                <a:spcPts val="0"/>
              </a:spcAft>
              <a:buSzPts val="4200"/>
              <a:buNone/>
              <a:defRPr/>
            </a:lvl6pPr>
            <a:lvl7pPr lvl="6">
              <a:spcBef>
                <a:spcPts val="0"/>
              </a:spcBef>
              <a:spcAft>
                <a:spcPts val="0"/>
              </a:spcAft>
              <a:buSzPts val="4200"/>
              <a:buNone/>
              <a:defRPr/>
            </a:lvl7pPr>
            <a:lvl8pPr lvl="7">
              <a:spcBef>
                <a:spcPts val="0"/>
              </a:spcBef>
              <a:spcAft>
                <a:spcPts val="0"/>
              </a:spcAft>
              <a:buSzPts val="4200"/>
              <a:buNone/>
              <a:defRPr/>
            </a:lvl8pPr>
            <a:lvl9pPr lvl="8">
              <a:spcBef>
                <a:spcPts val="0"/>
              </a:spcBef>
              <a:spcAft>
                <a:spcPts val="0"/>
              </a:spcAft>
              <a:buSzPts val="4200"/>
              <a:buNone/>
              <a:defRPr/>
            </a:lvl9pPr>
          </a:lstStyle>
          <a:p/>
        </p:txBody>
      </p:sp>
      <p:sp>
        <p:nvSpPr>
          <p:cNvPr id="239" name="Google Shape;239;p31"/>
          <p:cNvSpPr txBox="1"/>
          <p:nvPr>
            <p:ph idx="1" type="subTitle"/>
          </p:nvPr>
        </p:nvSpPr>
        <p:spPr>
          <a:xfrm>
            <a:off x="342900" y="4799170"/>
            <a:ext cx="4239900" cy="273900"/>
          </a:xfrm>
          <a:prstGeom prst="rect">
            <a:avLst/>
          </a:prstGeom>
        </p:spPr>
        <p:txBody>
          <a:bodyPr anchorCtr="0" anchor="ctr" bIns="91425" lIns="137150" spcFirstLastPara="1" rIns="91425" wrap="square" tIns="91425">
            <a:noAutofit/>
          </a:bodyPr>
          <a:lstStyle>
            <a:lvl1pPr lvl="0">
              <a:spcBef>
                <a:spcPts val="0"/>
              </a:spcBef>
              <a:spcAft>
                <a:spcPts val="0"/>
              </a:spcAft>
              <a:buSzPts val="800"/>
              <a:buFont typeface="IBM Plex Mono Light"/>
              <a:buNone/>
              <a:defRPr sz="800">
                <a:latin typeface="IBM Plex Mono Light"/>
                <a:ea typeface="IBM Plex Mono Light"/>
                <a:cs typeface="IBM Plex Mono Light"/>
                <a:sym typeface="IBM Plex Mono Light"/>
              </a:defRPr>
            </a:lvl1pPr>
            <a:lvl2pPr lvl="1">
              <a:spcBef>
                <a:spcPts val="400"/>
              </a:spcBef>
              <a:spcAft>
                <a:spcPts val="0"/>
              </a:spcAft>
              <a:buSzPts val="800"/>
              <a:buFont typeface="IBM Plex Mono Light"/>
              <a:buNone/>
              <a:defRPr sz="800">
                <a:latin typeface="IBM Plex Mono Light"/>
                <a:ea typeface="IBM Plex Mono Light"/>
                <a:cs typeface="IBM Plex Mono Light"/>
                <a:sym typeface="IBM Plex Mono Light"/>
              </a:defRPr>
            </a:lvl2pPr>
            <a:lvl3pPr lvl="2">
              <a:spcBef>
                <a:spcPts val="400"/>
              </a:spcBef>
              <a:spcAft>
                <a:spcPts val="0"/>
              </a:spcAft>
              <a:buSzPts val="800"/>
              <a:buFont typeface="IBM Plex Mono Light"/>
              <a:buNone/>
              <a:defRPr sz="800">
                <a:latin typeface="IBM Plex Mono Light"/>
                <a:ea typeface="IBM Plex Mono Light"/>
                <a:cs typeface="IBM Plex Mono Light"/>
                <a:sym typeface="IBM Plex Mono Light"/>
              </a:defRPr>
            </a:lvl3pPr>
            <a:lvl4pPr lvl="3">
              <a:spcBef>
                <a:spcPts val="400"/>
              </a:spcBef>
              <a:spcAft>
                <a:spcPts val="0"/>
              </a:spcAft>
              <a:buSzPts val="800"/>
              <a:buFont typeface="IBM Plex Mono Light"/>
              <a:buNone/>
              <a:defRPr sz="800">
                <a:latin typeface="IBM Plex Mono Light"/>
                <a:ea typeface="IBM Plex Mono Light"/>
                <a:cs typeface="IBM Plex Mono Light"/>
                <a:sym typeface="IBM Plex Mono Light"/>
              </a:defRPr>
            </a:lvl4pPr>
            <a:lvl5pPr lvl="4">
              <a:spcBef>
                <a:spcPts val="400"/>
              </a:spcBef>
              <a:spcAft>
                <a:spcPts val="0"/>
              </a:spcAft>
              <a:buSzPts val="800"/>
              <a:buFont typeface="IBM Plex Mono Light"/>
              <a:buNone/>
              <a:defRPr sz="800">
                <a:latin typeface="IBM Plex Mono Light"/>
                <a:ea typeface="IBM Plex Mono Light"/>
                <a:cs typeface="IBM Plex Mono Light"/>
                <a:sym typeface="IBM Plex Mono Light"/>
              </a:defRPr>
            </a:lvl5pPr>
            <a:lvl6pPr lvl="5">
              <a:spcBef>
                <a:spcPts val="400"/>
              </a:spcBef>
              <a:spcAft>
                <a:spcPts val="0"/>
              </a:spcAft>
              <a:buSzPts val="800"/>
              <a:buFont typeface="IBM Plex Mono Light"/>
              <a:buNone/>
              <a:defRPr sz="800">
                <a:latin typeface="IBM Plex Mono Light"/>
                <a:ea typeface="IBM Plex Mono Light"/>
                <a:cs typeface="IBM Plex Mono Light"/>
                <a:sym typeface="IBM Plex Mono Light"/>
              </a:defRPr>
            </a:lvl6pPr>
            <a:lvl7pPr lvl="6">
              <a:spcBef>
                <a:spcPts val="400"/>
              </a:spcBef>
              <a:spcAft>
                <a:spcPts val="0"/>
              </a:spcAft>
              <a:buSzPts val="800"/>
              <a:buFont typeface="IBM Plex Mono Light"/>
              <a:buNone/>
              <a:defRPr sz="800">
                <a:latin typeface="IBM Plex Mono Light"/>
                <a:ea typeface="IBM Plex Mono Light"/>
                <a:cs typeface="IBM Plex Mono Light"/>
                <a:sym typeface="IBM Plex Mono Light"/>
              </a:defRPr>
            </a:lvl7pPr>
            <a:lvl8pPr lvl="7">
              <a:spcBef>
                <a:spcPts val="400"/>
              </a:spcBef>
              <a:spcAft>
                <a:spcPts val="0"/>
              </a:spcAft>
              <a:buSzPts val="800"/>
              <a:buFont typeface="IBM Plex Mono Light"/>
              <a:buNone/>
              <a:defRPr sz="800">
                <a:latin typeface="IBM Plex Mono Light"/>
                <a:ea typeface="IBM Plex Mono Light"/>
                <a:cs typeface="IBM Plex Mono Light"/>
                <a:sym typeface="IBM Plex Mono Light"/>
              </a:defRPr>
            </a:lvl8pPr>
            <a:lvl9pPr lvl="8">
              <a:spcBef>
                <a:spcPts val="400"/>
              </a:spcBef>
              <a:spcAft>
                <a:spcPts val="400"/>
              </a:spcAft>
              <a:buSzPts val="800"/>
              <a:buFont typeface="IBM Plex Mono Light"/>
              <a:buNone/>
              <a:defRPr sz="800">
                <a:latin typeface="IBM Plex Mono Light"/>
                <a:ea typeface="IBM Plex Mono Light"/>
                <a:cs typeface="IBM Plex Mono Light"/>
                <a:sym typeface="IBM Plex Mono Light"/>
              </a:defRPr>
            </a:lvl9pPr>
          </a:lstStyle>
          <a:p/>
        </p:txBody>
      </p:sp>
      <p:sp>
        <p:nvSpPr>
          <p:cNvPr id="240" name="Google Shape;240;p31"/>
          <p:cNvSpPr txBox="1"/>
          <p:nvPr>
            <p:ph idx="12" type="sldNum"/>
          </p:nvPr>
        </p:nvSpPr>
        <p:spPr>
          <a:xfrm>
            <a:off x="8229600" y="4799170"/>
            <a:ext cx="457200" cy="273900"/>
          </a:xfrm>
          <a:prstGeom prst="rect">
            <a:avLst/>
          </a:prstGeom>
        </p:spPr>
        <p:txBody>
          <a:bodyPr anchorCtr="0" anchor="ctr" bIns="91425" lIns="91425" spcFirstLastPara="1" rIns="91425" wrap="square" tIns="91425">
            <a:noAutofit/>
          </a:bodyPr>
          <a:lstStyle>
            <a:lvl1pPr lvl="0" rtl="0" algn="r">
              <a:buNone/>
              <a:defRPr sz="800">
                <a:latin typeface="IBM Plex Sans"/>
                <a:ea typeface="IBM Plex Sans"/>
                <a:cs typeface="IBM Plex Sans"/>
                <a:sym typeface="IBM Plex Sans"/>
              </a:defRPr>
            </a:lvl1pPr>
            <a:lvl2pPr lvl="1" rtl="0" algn="r">
              <a:buNone/>
              <a:defRPr sz="800">
                <a:latin typeface="IBM Plex Sans"/>
                <a:ea typeface="IBM Plex Sans"/>
                <a:cs typeface="IBM Plex Sans"/>
                <a:sym typeface="IBM Plex Sans"/>
              </a:defRPr>
            </a:lvl2pPr>
            <a:lvl3pPr lvl="2" rtl="0" algn="r">
              <a:buNone/>
              <a:defRPr sz="800">
                <a:latin typeface="IBM Plex Sans"/>
                <a:ea typeface="IBM Plex Sans"/>
                <a:cs typeface="IBM Plex Sans"/>
                <a:sym typeface="IBM Plex Sans"/>
              </a:defRPr>
            </a:lvl3pPr>
            <a:lvl4pPr lvl="3" rtl="0" algn="r">
              <a:buNone/>
              <a:defRPr sz="800">
                <a:latin typeface="IBM Plex Sans"/>
                <a:ea typeface="IBM Plex Sans"/>
                <a:cs typeface="IBM Plex Sans"/>
                <a:sym typeface="IBM Plex Sans"/>
              </a:defRPr>
            </a:lvl4pPr>
            <a:lvl5pPr lvl="4" rtl="0" algn="r">
              <a:buNone/>
              <a:defRPr sz="800">
                <a:latin typeface="IBM Plex Sans"/>
                <a:ea typeface="IBM Plex Sans"/>
                <a:cs typeface="IBM Plex Sans"/>
                <a:sym typeface="IBM Plex Sans"/>
              </a:defRPr>
            </a:lvl5pPr>
            <a:lvl6pPr lvl="5" rtl="0" algn="r">
              <a:buNone/>
              <a:defRPr sz="800">
                <a:latin typeface="IBM Plex Sans"/>
                <a:ea typeface="IBM Plex Sans"/>
                <a:cs typeface="IBM Plex Sans"/>
                <a:sym typeface="IBM Plex Sans"/>
              </a:defRPr>
            </a:lvl6pPr>
            <a:lvl7pPr lvl="6" rtl="0" algn="r">
              <a:buNone/>
              <a:defRPr sz="800">
                <a:latin typeface="IBM Plex Sans"/>
                <a:ea typeface="IBM Plex Sans"/>
                <a:cs typeface="IBM Plex Sans"/>
                <a:sym typeface="IBM Plex Sans"/>
              </a:defRPr>
            </a:lvl7pPr>
            <a:lvl8pPr lvl="7" rtl="0" algn="r">
              <a:buNone/>
              <a:defRPr sz="800">
                <a:latin typeface="IBM Plex Sans"/>
                <a:ea typeface="IBM Plex Sans"/>
                <a:cs typeface="IBM Plex Sans"/>
                <a:sym typeface="IBM Plex Sans"/>
              </a:defRPr>
            </a:lvl8pPr>
            <a:lvl9pPr lvl="8" rtl="0" algn="r">
              <a:buNone/>
              <a:defRPr sz="800">
                <a:latin typeface="IBM Plex Sans"/>
                <a:ea typeface="IBM Plex Sans"/>
                <a:cs typeface="IBM Plex Sans"/>
                <a:sym typeface="IBM Plex Sans"/>
              </a:defRPr>
            </a:lvl9pPr>
          </a:lstStyle>
          <a:p>
            <a:pPr indent="0" lvl="0" marL="0" rtl="0" algn="r">
              <a:spcBef>
                <a:spcPts val="0"/>
              </a:spcBef>
              <a:spcAft>
                <a:spcPts val="0"/>
              </a:spcAft>
              <a:buNone/>
            </a:pPr>
            <a:fld id="{00000000-1234-1234-1234-123412341234}" type="slidenum">
              <a:rPr lang="en"/>
              <a:t>‹#›</a:t>
            </a:fld>
            <a:endParaRPr/>
          </a:p>
        </p:txBody>
      </p:sp>
      <p:sp>
        <p:nvSpPr>
          <p:cNvPr id="241" name="Google Shape;241;p31"/>
          <p:cNvSpPr/>
          <p:nvPr/>
        </p:nvSpPr>
        <p:spPr>
          <a:xfrm flipH="1">
            <a:off x="8686802" y="4860600"/>
            <a:ext cx="118500" cy="118500"/>
          </a:xfrm>
          <a:prstGeom prst="rect">
            <a:avLst/>
          </a:prstGeom>
          <a:solidFill>
            <a:schemeClr val="lt2"/>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CUSTOM_2_1_2">
    <p:spTree>
      <p:nvGrpSpPr>
        <p:cNvPr id="242" name="Shape 242"/>
        <p:cNvGrpSpPr/>
        <p:nvPr/>
      </p:nvGrpSpPr>
      <p:grpSpPr>
        <a:xfrm>
          <a:off x="0" y="0"/>
          <a:ext cx="0" cy="0"/>
          <a:chOff x="0" y="0"/>
          <a:chExt cx="0" cy="0"/>
        </a:xfrm>
      </p:grpSpPr>
      <p:sp>
        <p:nvSpPr>
          <p:cNvPr id="243" name="Google Shape;243;p32"/>
          <p:cNvSpPr txBox="1"/>
          <p:nvPr>
            <p:ph type="title"/>
          </p:nvPr>
        </p:nvSpPr>
        <p:spPr>
          <a:xfrm>
            <a:off x="342900" y="457200"/>
            <a:ext cx="8343900" cy="1478400"/>
          </a:xfrm>
          <a:prstGeom prst="rect">
            <a:avLst/>
          </a:prstGeom>
        </p:spPr>
        <p:txBody>
          <a:bodyPr anchorCtr="0" anchor="t" bIns="91425" lIns="91425" spcFirstLastPara="1" rIns="91425" wrap="square" tIns="91425">
            <a:noAutofit/>
          </a:bodyPr>
          <a:lstStyle>
            <a:lvl1pPr lvl="0">
              <a:spcBef>
                <a:spcPts val="0"/>
              </a:spcBef>
              <a:spcAft>
                <a:spcPts val="0"/>
              </a:spcAft>
              <a:buSzPts val="4200"/>
              <a:buNone/>
              <a:defRPr/>
            </a:lvl1pPr>
            <a:lvl2pPr lvl="1">
              <a:spcBef>
                <a:spcPts val="0"/>
              </a:spcBef>
              <a:spcAft>
                <a:spcPts val="0"/>
              </a:spcAft>
              <a:buSzPts val="4200"/>
              <a:buNone/>
              <a:defRPr/>
            </a:lvl2pPr>
            <a:lvl3pPr lvl="2">
              <a:spcBef>
                <a:spcPts val="0"/>
              </a:spcBef>
              <a:spcAft>
                <a:spcPts val="0"/>
              </a:spcAft>
              <a:buSzPts val="4200"/>
              <a:buNone/>
              <a:defRPr/>
            </a:lvl3pPr>
            <a:lvl4pPr lvl="3">
              <a:spcBef>
                <a:spcPts val="0"/>
              </a:spcBef>
              <a:spcAft>
                <a:spcPts val="0"/>
              </a:spcAft>
              <a:buSzPts val="4200"/>
              <a:buNone/>
              <a:defRPr/>
            </a:lvl4pPr>
            <a:lvl5pPr lvl="4">
              <a:spcBef>
                <a:spcPts val="0"/>
              </a:spcBef>
              <a:spcAft>
                <a:spcPts val="0"/>
              </a:spcAft>
              <a:buSzPts val="4200"/>
              <a:buNone/>
              <a:defRPr/>
            </a:lvl5pPr>
            <a:lvl6pPr lvl="5">
              <a:spcBef>
                <a:spcPts val="0"/>
              </a:spcBef>
              <a:spcAft>
                <a:spcPts val="0"/>
              </a:spcAft>
              <a:buSzPts val="4200"/>
              <a:buNone/>
              <a:defRPr/>
            </a:lvl6pPr>
            <a:lvl7pPr lvl="6">
              <a:spcBef>
                <a:spcPts val="0"/>
              </a:spcBef>
              <a:spcAft>
                <a:spcPts val="0"/>
              </a:spcAft>
              <a:buSzPts val="4200"/>
              <a:buNone/>
              <a:defRPr/>
            </a:lvl7pPr>
            <a:lvl8pPr lvl="7">
              <a:spcBef>
                <a:spcPts val="0"/>
              </a:spcBef>
              <a:spcAft>
                <a:spcPts val="0"/>
              </a:spcAft>
              <a:buSzPts val="4200"/>
              <a:buNone/>
              <a:defRPr/>
            </a:lvl8pPr>
            <a:lvl9pPr lvl="8">
              <a:spcBef>
                <a:spcPts val="0"/>
              </a:spcBef>
              <a:spcAft>
                <a:spcPts val="0"/>
              </a:spcAft>
              <a:buSzPts val="4200"/>
              <a:buNone/>
              <a:defRPr/>
            </a:lvl9pPr>
          </a:lstStyle>
          <a:p/>
        </p:txBody>
      </p:sp>
      <p:cxnSp>
        <p:nvCxnSpPr>
          <p:cNvPr id="244" name="Google Shape;244;p32"/>
          <p:cNvCxnSpPr/>
          <p:nvPr/>
        </p:nvCxnSpPr>
        <p:spPr>
          <a:xfrm>
            <a:off x="342977" y="4568993"/>
            <a:ext cx="8471100" cy="0"/>
          </a:xfrm>
          <a:prstGeom prst="straightConnector1">
            <a:avLst/>
          </a:prstGeom>
          <a:noFill/>
          <a:ln cap="flat" cmpd="sng" w="9525">
            <a:solidFill>
              <a:schemeClr val="dk1"/>
            </a:solidFill>
            <a:prstDash val="solid"/>
            <a:round/>
            <a:headEnd len="med" w="med" type="none"/>
            <a:tailEnd len="med" w="med" type="none"/>
          </a:ln>
        </p:spPr>
      </p:cxnSp>
      <p:cxnSp>
        <p:nvCxnSpPr>
          <p:cNvPr id="245" name="Google Shape;245;p32"/>
          <p:cNvCxnSpPr/>
          <p:nvPr/>
        </p:nvCxnSpPr>
        <p:spPr>
          <a:xfrm>
            <a:off x="342977" y="460693"/>
            <a:ext cx="8471100" cy="0"/>
          </a:xfrm>
          <a:prstGeom prst="straightConnector1">
            <a:avLst/>
          </a:prstGeom>
          <a:noFill/>
          <a:ln cap="flat" cmpd="sng" w="9525">
            <a:solidFill>
              <a:schemeClr val="dk1"/>
            </a:solidFill>
            <a:prstDash val="solid"/>
            <a:round/>
            <a:headEnd len="med" w="med" type="none"/>
            <a:tailEnd len="med" w="med" type="none"/>
          </a:ln>
        </p:spPr>
      </p:cxnSp>
      <p:sp>
        <p:nvSpPr>
          <p:cNvPr id="246" name="Google Shape;246;p32"/>
          <p:cNvSpPr txBox="1"/>
          <p:nvPr>
            <p:ph idx="12" type="sldNum"/>
          </p:nvPr>
        </p:nvSpPr>
        <p:spPr>
          <a:xfrm>
            <a:off x="8229600" y="4799170"/>
            <a:ext cx="457200" cy="273900"/>
          </a:xfrm>
          <a:prstGeom prst="rect">
            <a:avLst/>
          </a:prstGeom>
        </p:spPr>
        <p:txBody>
          <a:bodyPr anchorCtr="0" anchor="ctr" bIns="91425" lIns="91425" spcFirstLastPara="1" rIns="91425" wrap="square" tIns="91425">
            <a:noAutofit/>
          </a:bodyPr>
          <a:lstStyle>
            <a:lvl1pPr lvl="0" rtl="0" algn="r">
              <a:buNone/>
              <a:defRPr sz="800">
                <a:latin typeface="IBM Plex Sans"/>
                <a:ea typeface="IBM Plex Sans"/>
                <a:cs typeface="IBM Plex Sans"/>
                <a:sym typeface="IBM Plex Sans"/>
              </a:defRPr>
            </a:lvl1pPr>
            <a:lvl2pPr lvl="1" rtl="0" algn="r">
              <a:buNone/>
              <a:defRPr sz="800">
                <a:latin typeface="IBM Plex Sans"/>
                <a:ea typeface="IBM Plex Sans"/>
                <a:cs typeface="IBM Plex Sans"/>
                <a:sym typeface="IBM Plex Sans"/>
              </a:defRPr>
            </a:lvl2pPr>
            <a:lvl3pPr lvl="2" rtl="0" algn="r">
              <a:buNone/>
              <a:defRPr sz="800">
                <a:latin typeface="IBM Plex Sans"/>
                <a:ea typeface="IBM Plex Sans"/>
                <a:cs typeface="IBM Plex Sans"/>
                <a:sym typeface="IBM Plex Sans"/>
              </a:defRPr>
            </a:lvl3pPr>
            <a:lvl4pPr lvl="3" rtl="0" algn="r">
              <a:buNone/>
              <a:defRPr sz="800">
                <a:latin typeface="IBM Plex Sans"/>
                <a:ea typeface="IBM Plex Sans"/>
                <a:cs typeface="IBM Plex Sans"/>
                <a:sym typeface="IBM Plex Sans"/>
              </a:defRPr>
            </a:lvl4pPr>
            <a:lvl5pPr lvl="4" rtl="0" algn="r">
              <a:buNone/>
              <a:defRPr sz="800">
                <a:latin typeface="IBM Plex Sans"/>
                <a:ea typeface="IBM Plex Sans"/>
                <a:cs typeface="IBM Plex Sans"/>
                <a:sym typeface="IBM Plex Sans"/>
              </a:defRPr>
            </a:lvl5pPr>
            <a:lvl6pPr lvl="5" rtl="0" algn="r">
              <a:buNone/>
              <a:defRPr sz="800">
                <a:latin typeface="IBM Plex Sans"/>
                <a:ea typeface="IBM Plex Sans"/>
                <a:cs typeface="IBM Plex Sans"/>
                <a:sym typeface="IBM Plex Sans"/>
              </a:defRPr>
            </a:lvl6pPr>
            <a:lvl7pPr lvl="6" rtl="0" algn="r">
              <a:buNone/>
              <a:defRPr sz="800">
                <a:latin typeface="IBM Plex Sans"/>
                <a:ea typeface="IBM Plex Sans"/>
                <a:cs typeface="IBM Plex Sans"/>
                <a:sym typeface="IBM Plex Sans"/>
              </a:defRPr>
            </a:lvl7pPr>
            <a:lvl8pPr lvl="7" rtl="0" algn="r">
              <a:buNone/>
              <a:defRPr sz="800">
                <a:latin typeface="IBM Plex Sans"/>
                <a:ea typeface="IBM Plex Sans"/>
                <a:cs typeface="IBM Plex Sans"/>
                <a:sym typeface="IBM Plex Sans"/>
              </a:defRPr>
            </a:lvl8pPr>
            <a:lvl9pPr lvl="8" rtl="0" algn="r">
              <a:buNone/>
              <a:defRPr sz="800">
                <a:latin typeface="IBM Plex Sans"/>
                <a:ea typeface="IBM Plex Sans"/>
                <a:cs typeface="IBM Plex Sans"/>
                <a:sym typeface="IBM Plex Sans"/>
              </a:defRPr>
            </a:lvl9pPr>
          </a:lstStyle>
          <a:p>
            <a:pPr indent="0" lvl="0" marL="0" rtl="0" algn="r">
              <a:spcBef>
                <a:spcPts val="0"/>
              </a:spcBef>
              <a:spcAft>
                <a:spcPts val="0"/>
              </a:spcAft>
              <a:buNone/>
            </a:pPr>
            <a:fld id="{00000000-1234-1234-1234-123412341234}" type="slidenum">
              <a:rPr lang="en"/>
              <a:t>‹#›</a:t>
            </a:fld>
            <a:endParaRPr/>
          </a:p>
        </p:txBody>
      </p:sp>
      <p:sp>
        <p:nvSpPr>
          <p:cNvPr id="247" name="Google Shape;247;p32"/>
          <p:cNvSpPr/>
          <p:nvPr/>
        </p:nvSpPr>
        <p:spPr>
          <a:xfrm flipH="1">
            <a:off x="8686802" y="4860600"/>
            <a:ext cx="118500" cy="118500"/>
          </a:xfrm>
          <a:prstGeom prst="rect">
            <a:avLst/>
          </a:prstGeom>
          <a:solidFill>
            <a:schemeClr val="lt2"/>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Image only">
  <p:cSld name="CUSTOM_2_1_2_1">
    <p:spTree>
      <p:nvGrpSpPr>
        <p:cNvPr id="248" name="Shape 248"/>
        <p:cNvGrpSpPr/>
        <p:nvPr/>
      </p:nvGrpSpPr>
      <p:grpSpPr>
        <a:xfrm>
          <a:off x="0" y="0"/>
          <a:ext cx="0" cy="0"/>
          <a:chOff x="0" y="0"/>
          <a:chExt cx="0" cy="0"/>
        </a:xfrm>
      </p:grpSpPr>
      <p:cxnSp>
        <p:nvCxnSpPr>
          <p:cNvPr id="249" name="Google Shape;249;p33"/>
          <p:cNvCxnSpPr/>
          <p:nvPr/>
        </p:nvCxnSpPr>
        <p:spPr>
          <a:xfrm>
            <a:off x="342977" y="4568993"/>
            <a:ext cx="8471100" cy="0"/>
          </a:xfrm>
          <a:prstGeom prst="straightConnector1">
            <a:avLst/>
          </a:prstGeom>
          <a:noFill/>
          <a:ln cap="flat" cmpd="sng" w="9525">
            <a:solidFill>
              <a:schemeClr val="dk1"/>
            </a:solidFill>
            <a:prstDash val="solid"/>
            <a:round/>
            <a:headEnd len="med" w="med" type="none"/>
            <a:tailEnd len="med" w="med" type="none"/>
          </a:ln>
        </p:spPr>
      </p:cxnSp>
      <p:cxnSp>
        <p:nvCxnSpPr>
          <p:cNvPr id="250" name="Google Shape;250;p33"/>
          <p:cNvCxnSpPr/>
          <p:nvPr/>
        </p:nvCxnSpPr>
        <p:spPr>
          <a:xfrm>
            <a:off x="342977" y="460693"/>
            <a:ext cx="8471100" cy="0"/>
          </a:xfrm>
          <a:prstGeom prst="straightConnector1">
            <a:avLst/>
          </a:prstGeom>
          <a:noFill/>
          <a:ln cap="flat" cmpd="sng" w="9525">
            <a:solidFill>
              <a:schemeClr val="dk1"/>
            </a:solidFill>
            <a:prstDash val="solid"/>
            <a:round/>
            <a:headEnd len="med" w="med" type="none"/>
            <a:tailEnd len="med" w="med" type="none"/>
          </a:ln>
        </p:spPr>
      </p:cxnSp>
      <p:sp>
        <p:nvSpPr>
          <p:cNvPr id="251" name="Google Shape;251;p33"/>
          <p:cNvSpPr/>
          <p:nvPr>
            <p:ph idx="2" type="pic"/>
          </p:nvPr>
        </p:nvSpPr>
        <p:spPr>
          <a:xfrm>
            <a:off x="457200" y="588788"/>
            <a:ext cx="8229600" cy="3835800"/>
          </a:xfrm>
          <a:prstGeom prst="rect">
            <a:avLst/>
          </a:prstGeom>
          <a:noFill/>
          <a:ln>
            <a:noFill/>
          </a:ln>
        </p:spPr>
      </p:sp>
      <p:sp>
        <p:nvSpPr>
          <p:cNvPr id="252" name="Google Shape;252;p33"/>
          <p:cNvSpPr txBox="1"/>
          <p:nvPr>
            <p:ph idx="12" type="sldNum"/>
          </p:nvPr>
        </p:nvSpPr>
        <p:spPr>
          <a:xfrm>
            <a:off x="8229600" y="4799170"/>
            <a:ext cx="457200" cy="273900"/>
          </a:xfrm>
          <a:prstGeom prst="rect">
            <a:avLst/>
          </a:prstGeom>
        </p:spPr>
        <p:txBody>
          <a:bodyPr anchorCtr="0" anchor="ctr" bIns="91425" lIns="91425" spcFirstLastPara="1" rIns="91425" wrap="square" tIns="91425">
            <a:noAutofit/>
          </a:bodyPr>
          <a:lstStyle>
            <a:lvl1pPr lvl="0" rtl="0" algn="r">
              <a:buNone/>
              <a:defRPr sz="800">
                <a:latin typeface="IBM Plex Sans"/>
                <a:ea typeface="IBM Plex Sans"/>
                <a:cs typeface="IBM Plex Sans"/>
                <a:sym typeface="IBM Plex Sans"/>
              </a:defRPr>
            </a:lvl1pPr>
            <a:lvl2pPr lvl="1" rtl="0" algn="r">
              <a:buNone/>
              <a:defRPr sz="800">
                <a:latin typeface="IBM Plex Sans"/>
                <a:ea typeface="IBM Plex Sans"/>
                <a:cs typeface="IBM Plex Sans"/>
                <a:sym typeface="IBM Plex Sans"/>
              </a:defRPr>
            </a:lvl2pPr>
            <a:lvl3pPr lvl="2" rtl="0" algn="r">
              <a:buNone/>
              <a:defRPr sz="800">
                <a:latin typeface="IBM Plex Sans"/>
                <a:ea typeface="IBM Plex Sans"/>
                <a:cs typeface="IBM Plex Sans"/>
                <a:sym typeface="IBM Plex Sans"/>
              </a:defRPr>
            </a:lvl3pPr>
            <a:lvl4pPr lvl="3" rtl="0" algn="r">
              <a:buNone/>
              <a:defRPr sz="800">
                <a:latin typeface="IBM Plex Sans"/>
                <a:ea typeface="IBM Plex Sans"/>
                <a:cs typeface="IBM Plex Sans"/>
                <a:sym typeface="IBM Plex Sans"/>
              </a:defRPr>
            </a:lvl4pPr>
            <a:lvl5pPr lvl="4" rtl="0" algn="r">
              <a:buNone/>
              <a:defRPr sz="800">
                <a:latin typeface="IBM Plex Sans"/>
                <a:ea typeface="IBM Plex Sans"/>
                <a:cs typeface="IBM Plex Sans"/>
                <a:sym typeface="IBM Plex Sans"/>
              </a:defRPr>
            </a:lvl5pPr>
            <a:lvl6pPr lvl="5" rtl="0" algn="r">
              <a:buNone/>
              <a:defRPr sz="800">
                <a:latin typeface="IBM Plex Sans"/>
                <a:ea typeface="IBM Plex Sans"/>
                <a:cs typeface="IBM Plex Sans"/>
                <a:sym typeface="IBM Plex Sans"/>
              </a:defRPr>
            </a:lvl6pPr>
            <a:lvl7pPr lvl="6" rtl="0" algn="r">
              <a:buNone/>
              <a:defRPr sz="800">
                <a:latin typeface="IBM Plex Sans"/>
                <a:ea typeface="IBM Plex Sans"/>
                <a:cs typeface="IBM Plex Sans"/>
                <a:sym typeface="IBM Plex Sans"/>
              </a:defRPr>
            </a:lvl7pPr>
            <a:lvl8pPr lvl="7" rtl="0" algn="r">
              <a:buNone/>
              <a:defRPr sz="800">
                <a:latin typeface="IBM Plex Sans"/>
                <a:ea typeface="IBM Plex Sans"/>
                <a:cs typeface="IBM Plex Sans"/>
                <a:sym typeface="IBM Plex Sans"/>
              </a:defRPr>
            </a:lvl8pPr>
            <a:lvl9pPr lvl="8" rtl="0" algn="r">
              <a:buNone/>
              <a:defRPr sz="800">
                <a:latin typeface="IBM Plex Sans"/>
                <a:ea typeface="IBM Plex Sans"/>
                <a:cs typeface="IBM Plex Sans"/>
                <a:sym typeface="IBM Plex Sans"/>
              </a:defRPr>
            </a:lvl9pPr>
          </a:lstStyle>
          <a:p>
            <a:pPr indent="0" lvl="0" marL="0" rtl="0" algn="r">
              <a:spcBef>
                <a:spcPts val="0"/>
              </a:spcBef>
              <a:spcAft>
                <a:spcPts val="0"/>
              </a:spcAft>
              <a:buNone/>
            </a:pPr>
            <a:fld id="{00000000-1234-1234-1234-123412341234}" type="slidenum">
              <a:rPr lang="en"/>
              <a:t>‹#›</a:t>
            </a:fld>
            <a:endParaRPr/>
          </a:p>
        </p:txBody>
      </p:sp>
      <p:sp>
        <p:nvSpPr>
          <p:cNvPr id="253" name="Google Shape;253;p33"/>
          <p:cNvSpPr/>
          <p:nvPr/>
        </p:nvSpPr>
        <p:spPr>
          <a:xfrm flipH="1">
            <a:off x="8686802" y="4860600"/>
            <a:ext cx="118500" cy="118500"/>
          </a:xfrm>
          <a:prstGeom prst="rect">
            <a:avLst/>
          </a:prstGeom>
          <a:solidFill>
            <a:schemeClr val="lt2"/>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Image grid">
  <p:cSld name="CUSTOM_2_1_2_1_1">
    <p:spTree>
      <p:nvGrpSpPr>
        <p:cNvPr id="254" name="Shape 254"/>
        <p:cNvGrpSpPr/>
        <p:nvPr/>
      </p:nvGrpSpPr>
      <p:grpSpPr>
        <a:xfrm>
          <a:off x="0" y="0"/>
          <a:ext cx="0" cy="0"/>
          <a:chOff x="0" y="0"/>
          <a:chExt cx="0" cy="0"/>
        </a:xfrm>
      </p:grpSpPr>
      <p:sp>
        <p:nvSpPr>
          <p:cNvPr id="255" name="Google Shape;255;p34"/>
          <p:cNvSpPr/>
          <p:nvPr/>
        </p:nvSpPr>
        <p:spPr>
          <a:xfrm>
            <a:off x="342900" y="1834500"/>
            <a:ext cx="2778300" cy="2734500"/>
          </a:xfrm>
          <a:prstGeom prst="rect">
            <a:avLst/>
          </a:prstGeom>
          <a:solidFill>
            <a:schemeClr val="dk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IBM Plex Sans Light"/>
              <a:ea typeface="IBM Plex Sans Light"/>
              <a:cs typeface="IBM Plex Sans Light"/>
              <a:sym typeface="IBM Plex Sans Light"/>
            </a:endParaRPr>
          </a:p>
        </p:txBody>
      </p:sp>
      <p:sp>
        <p:nvSpPr>
          <p:cNvPr id="256" name="Google Shape;256;p34"/>
          <p:cNvSpPr/>
          <p:nvPr/>
        </p:nvSpPr>
        <p:spPr>
          <a:xfrm>
            <a:off x="2045193" y="1513259"/>
            <a:ext cx="2393400" cy="2583900"/>
          </a:xfrm>
          <a:prstGeom prst="rect">
            <a:avLst/>
          </a:prstGeom>
          <a:solidFill>
            <a:schemeClr val="lt2"/>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IBM Plex Sans Light"/>
              <a:ea typeface="IBM Plex Sans Light"/>
              <a:cs typeface="IBM Plex Sans Light"/>
              <a:sym typeface="IBM Plex Sans Light"/>
            </a:endParaRPr>
          </a:p>
        </p:txBody>
      </p:sp>
      <p:sp>
        <p:nvSpPr>
          <p:cNvPr id="257" name="Google Shape;257;p34"/>
          <p:cNvSpPr/>
          <p:nvPr/>
        </p:nvSpPr>
        <p:spPr>
          <a:xfrm>
            <a:off x="4171372" y="1976202"/>
            <a:ext cx="2393400" cy="2592600"/>
          </a:xfrm>
          <a:prstGeom prst="rect">
            <a:avLst/>
          </a:prstGeom>
          <a:solidFill>
            <a:schemeClr val="accent4"/>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IBM Plex Sans Light"/>
              <a:ea typeface="IBM Plex Sans Light"/>
              <a:cs typeface="IBM Plex Sans Light"/>
              <a:sym typeface="IBM Plex Sans Light"/>
            </a:endParaRPr>
          </a:p>
        </p:txBody>
      </p:sp>
      <p:sp>
        <p:nvSpPr>
          <p:cNvPr id="258" name="Google Shape;258;p34"/>
          <p:cNvSpPr txBox="1"/>
          <p:nvPr>
            <p:ph type="title"/>
          </p:nvPr>
        </p:nvSpPr>
        <p:spPr>
          <a:xfrm>
            <a:off x="342900" y="457200"/>
            <a:ext cx="8458200" cy="774000"/>
          </a:xfrm>
          <a:prstGeom prst="rect">
            <a:avLst/>
          </a:prstGeom>
        </p:spPr>
        <p:txBody>
          <a:bodyPr anchorCtr="0" anchor="t" bIns="91425" lIns="91425" spcFirstLastPara="1" rIns="91425" wrap="square" tIns="91425">
            <a:noAutofit/>
          </a:bodyPr>
          <a:lstStyle>
            <a:lvl1pPr lvl="0">
              <a:spcBef>
                <a:spcPts val="0"/>
              </a:spcBef>
              <a:spcAft>
                <a:spcPts val="0"/>
              </a:spcAft>
              <a:buSzPts val="3000"/>
              <a:buNone/>
              <a:defRPr sz="3000"/>
            </a:lvl1pPr>
            <a:lvl2pPr lvl="1">
              <a:spcBef>
                <a:spcPts val="0"/>
              </a:spcBef>
              <a:spcAft>
                <a:spcPts val="0"/>
              </a:spcAft>
              <a:buSzPts val="3000"/>
              <a:buNone/>
              <a:defRPr sz="3000"/>
            </a:lvl2pPr>
            <a:lvl3pPr lvl="2">
              <a:spcBef>
                <a:spcPts val="0"/>
              </a:spcBef>
              <a:spcAft>
                <a:spcPts val="0"/>
              </a:spcAft>
              <a:buSzPts val="3000"/>
              <a:buNone/>
              <a:defRPr sz="3000"/>
            </a:lvl3pPr>
            <a:lvl4pPr lvl="3">
              <a:spcBef>
                <a:spcPts val="0"/>
              </a:spcBef>
              <a:spcAft>
                <a:spcPts val="0"/>
              </a:spcAft>
              <a:buSzPts val="3000"/>
              <a:buNone/>
              <a:defRPr sz="3000"/>
            </a:lvl4pPr>
            <a:lvl5pPr lvl="4">
              <a:spcBef>
                <a:spcPts val="0"/>
              </a:spcBef>
              <a:spcAft>
                <a:spcPts val="0"/>
              </a:spcAft>
              <a:buSzPts val="3000"/>
              <a:buNone/>
              <a:defRPr sz="3000"/>
            </a:lvl5pPr>
            <a:lvl6pPr lvl="5">
              <a:spcBef>
                <a:spcPts val="0"/>
              </a:spcBef>
              <a:spcAft>
                <a:spcPts val="0"/>
              </a:spcAft>
              <a:buSzPts val="3000"/>
              <a:buNone/>
              <a:defRPr sz="3000"/>
            </a:lvl6pPr>
            <a:lvl7pPr lvl="6">
              <a:spcBef>
                <a:spcPts val="0"/>
              </a:spcBef>
              <a:spcAft>
                <a:spcPts val="0"/>
              </a:spcAft>
              <a:buSzPts val="3000"/>
              <a:buNone/>
              <a:defRPr sz="3000"/>
            </a:lvl7pPr>
            <a:lvl8pPr lvl="7">
              <a:spcBef>
                <a:spcPts val="0"/>
              </a:spcBef>
              <a:spcAft>
                <a:spcPts val="0"/>
              </a:spcAft>
              <a:buSzPts val="3000"/>
              <a:buNone/>
              <a:defRPr sz="3000"/>
            </a:lvl8pPr>
            <a:lvl9pPr lvl="8">
              <a:spcBef>
                <a:spcPts val="0"/>
              </a:spcBef>
              <a:spcAft>
                <a:spcPts val="0"/>
              </a:spcAft>
              <a:buSzPts val="3000"/>
              <a:buNone/>
              <a:defRPr sz="3000"/>
            </a:lvl9pPr>
          </a:lstStyle>
          <a:p/>
        </p:txBody>
      </p:sp>
      <p:sp>
        <p:nvSpPr>
          <p:cNvPr id="259" name="Google Shape;259;p34"/>
          <p:cNvSpPr/>
          <p:nvPr/>
        </p:nvSpPr>
        <p:spPr>
          <a:xfrm>
            <a:off x="4712400" y="1513255"/>
            <a:ext cx="4092900" cy="1704600"/>
          </a:xfrm>
          <a:prstGeom prst="rect">
            <a:avLst/>
          </a:prstGeom>
          <a:solidFill>
            <a:schemeClr val="dk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IBM Plex Sans Light"/>
              <a:ea typeface="IBM Plex Sans Light"/>
              <a:cs typeface="IBM Plex Sans Light"/>
              <a:sym typeface="IBM Plex Sans Light"/>
            </a:endParaRPr>
          </a:p>
        </p:txBody>
      </p:sp>
      <p:sp>
        <p:nvSpPr>
          <p:cNvPr id="260" name="Google Shape;260;p34"/>
          <p:cNvSpPr/>
          <p:nvPr>
            <p:ph idx="2" type="pic"/>
          </p:nvPr>
        </p:nvSpPr>
        <p:spPr>
          <a:xfrm>
            <a:off x="457200" y="1245883"/>
            <a:ext cx="1490700" cy="957300"/>
          </a:xfrm>
          <a:prstGeom prst="rect">
            <a:avLst/>
          </a:prstGeom>
          <a:noFill/>
          <a:ln>
            <a:noFill/>
          </a:ln>
        </p:spPr>
      </p:sp>
      <p:sp>
        <p:nvSpPr>
          <p:cNvPr id="261" name="Google Shape;261;p34"/>
          <p:cNvSpPr/>
          <p:nvPr>
            <p:ph idx="3" type="pic"/>
          </p:nvPr>
        </p:nvSpPr>
        <p:spPr>
          <a:xfrm>
            <a:off x="457200" y="2354103"/>
            <a:ext cx="1934700" cy="2044200"/>
          </a:xfrm>
          <a:prstGeom prst="rect">
            <a:avLst/>
          </a:prstGeom>
          <a:noFill/>
          <a:ln>
            <a:noFill/>
          </a:ln>
        </p:spPr>
      </p:sp>
      <p:sp>
        <p:nvSpPr>
          <p:cNvPr id="262" name="Google Shape;262;p34"/>
          <p:cNvSpPr/>
          <p:nvPr>
            <p:ph idx="4" type="pic"/>
          </p:nvPr>
        </p:nvSpPr>
        <p:spPr>
          <a:xfrm>
            <a:off x="2526950" y="1640193"/>
            <a:ext cx="1785300" cy="1835100"/>
          </a:xfrm>
          <a:prstGeom prst="rect">
            <a:avLst/>
          </a:prstGeom>
          <a:noFill/>
          <a:ln>
            <a:noFill/>
          </a:ln>
        </p:spPr>
      </p:sp>
      <p:sp>
        <p:nvSpPr>
          <p:cNvPr id="263" name="Google Shape;263;p34"/>
          <p:cNvSpPr/>
          <p:nvPr>
            <p:ph idx="5" type="pic"/>
          </p:nvPr>
        </p:nvSpPr>
        <p:spPr>
          <a:xfrm>
            <a:off x="3284627" y="3602162"/>
            <a:ext cx="1299000" cy="1084200"/>
          </a:xfrm>
          <a:prstGeom prst="rect">
            <a:avLst/>
          </a:prstGeom>
          <a:noFill/>
          <a:ln>
            <a:noFill/>
          </a:ln>
        </p:spPr>
      </p:sp>
      <p:sp>
        <p:nvSpPr>
          <p:cNvPr id="264" name="Google Shape;264;p34"/>
          <p:cNvSpPr/>
          <p:nvPr>
            <p:ph idx="6" type="pic"/>
          </p:nvPr>
        </p:nvSpPr>
        <p:spPr>
          <a:xfrm>
            <a:off x="4583875" y="1245829"/>
            <a:ext cx="1716600" cy="2356200"/>
          </a:xfrm>
          <a:prstGeom prst="rect">
            <a:avLst/>
          </a:prstGeom>
          <a:noFill/>
          <a:ln>
            <a:noFill/>
          </a:ln>
        </p:spPr>
      </p:sp>
      <p:sp>
        <p:nvSpPr>
          <p:cNvPr id="265" name="Google Shape;265;p34"/>
          <p:cNvSpPr/>
          <p:nvPr>
            <p:ph idx="7" type="pic"/>
          </p:nvPr>
        </p:nvSpPr>
        <p:spPr>
          <a:xfrm>
            <a:off x="4718575" y="3753392"/>
            <a:ext cx="1299000" cy="644400"/>
          </a:xfrm>
          <a:prstGeom prst="rect">
            <a:avLst/>
          </a:prstGeom>
          <a:noFill/>
          <a:ln>
            <a:noFill/>
          </a:ln>
        </p:spPr>
      </p:sp>
      <p:sp>
        <p:nvSpPr>
          <p:cNvPr id="266" name="Google Shape;266;p34"/>
          <p:cNvSpPr/>
          <p:nvPr>
            <p:ph idx="8" type="pic"/>
          </p:nvPr>
        </p:nvSpPr>
        <p:spPr>
          <a:xfrm>
            <a:off x="6445550" y="2341822"/>
            <a:ext cx="2241300" cy="2344200"/>
          </a:xfrm>
          <a:prstGeom prst="rect">
            <a:avLst/>
          </a:prstGeom>
          <a:noFill/>
          <a:ln>
            <a:noFill/>
          </a:ln>
        </p:spPr>
      </p:sp>
      <p:sp>
        <p:nvSpPr>
          <p:cNvPr id="267" name="Google Shape;267;p34"/>
          <p:cNvSpPr/>
          <p:nvPr>
            <p:ph idx="9" type="pic"/>
          </p:nvPr>
        </p:nvSpPr>
        <p:spPr>
          <a:xfrm>
            <a:off x="7387850" y="1231200"/>
            <a:ext cx="1299000" cy="957300"/>
          </a:xfrm>
          <a:prstGeom prst="rect">
            <a:avLst/>
          </a:prstGeom>
          <a:noFill/>
          <a:ln>
            <a:noFill/>
          </a:ln>
        </p:spPr>
      </p:sp>
      <p:sp>
        <p:nvSpPr>
          <p:cNvPr id="268" name="Google Shape;268;p34"/>
          <p:cNvSpPr/>
          <p:nvPr>
            <p:ph idx="13" type="pic"/>
          </p:nvPr>
        </p:nvSpPr>
        <p:spPr>
          <a:xfrm>
            <a:off x="6445750" y="1632987"/>
            <a:ext cx="805500" cy="555900"/>
          </a:xfrm>
          <a:prstGeom prst="rect">
            <a:avLst/>
          </a:prstGeom>
          <a:noFill/>
          <a:ln>
            <a:noFill/>
          </a:ln>
        </p:spPr>
      </p:sp>
      <p:sp>
        <p:nvSpPr>
          <p:cNvPr id="269" name="Google Shape;269;p34"/>
          <p:cNvSpPr txBox="1"/>
          <p:nvPr>
            <p:ph idx="12" type="sldNum"/>
          </p:nvPr>
        </p:nvSpPr>
        <p:spPr>
          <a:xfrm>
            <a:off x="8229600" y="4799170"/>
            <a:ext cx="457200" cy="273900"/>
          </a:xfrm>
          <a:prstGeom prst="rect">
            <a:avLst/>
          </a:prstGeom>
        </p:spPr>
        <p:txBody>
          <a:bodyPr anchorCtr="0" anchor="ctr" bIns="91425" lIns="91425" spcFirstLastPara="1" rIns="91425" wrap="square" tIns="91425">
            <a:noAutofit/>
          </a:bodyPr>
          <a:lstStyle>
            <a:lvl1pPr lvl="0" rtl="0" algn="r">
              <a:buNone/>
              <a:defRPr sz="800">
                <a:latin typeface="IBM Plex Sans"/>
                <a:ea typeface="IBM Plex Sans"/>
                <a:cs typeface="IBM Plex Sans"/>
                <a:sym typeface="IBM Plex Sans"/>
              </a:defRPr>
            </a:lvl1pPr>
            <a:lvl2pPr lvl="1" rtl="0" algn="r">
              <a:buNone/>
              <a:defRPr sz="800">
                <a:latin typeface="IBM Plex Sans"/>
                <a:ea typeface="IBM Plex Sans"/>
                <a:cs typeface="IBM Plex Sans"/>
                <a:sym typeface="IBM Plex Sans"/>
              </a:defRPr>
            </a:lvl2pPr>
            <a:lvl3pPr lvl="2" rtl="0" algn="r">
              <a:buNone/>
              <a:defRPr sz="800">
                <a:latin typeface="IBM Plex Sans"/>
                <a:ea typeface="IBM Plex Sans"/>
                <a:cs typeface="IBM Plex Sans"/>
                <a:sym typeface="IBM Plex Sans"/>
              </a:defRPr>
            </a:lvl3pPr>
            <a:lvl4pPr lvl="3" rtl="0" algn="r">
              <a:buNone/>
              <a:defRPr sz="800">
                <a:latin typeface="IBM Plex Sans"/>
                <a:ea typeface="IBM Plex Sans"/>
                <a:cs typeface="IBM Plex Sans"/>
                <a:sym typeface="IBM Plex Sans"/>
              </a:defRPr>
            </a:lvl4pPr>
            <a:lvl5pPr lvl="4" rtl="0" algn="r">
              <a:buNone/>
              <a:defRPr sz="800">
                <a:latin typeface="IBM Plex Sans"/>
                <a:ea typeface="IBM Plex Sans"/>
                <a:cs typeface="IBM Plex Sans"/>
                <a:sym typeface="IBM Plex Sans"/>
              </a:defRPr>
            </a:lvl5pPr>
            <a:lvl6pPr lvl="5" rtl="0" algn="r">
              <a:buNone/>
              <a:defRPr sz="800">
                <a:latin typeface="IBM Plex Sans"/>
                <a:ea typeface="IBM Plex Sans"/>
                <a:cs typeface="IBM Plex Sans"/>
                <a:sym typeface="IBM Plex Sans"/>
              </a:defRPr>
            </a:lvl6pPr>
            <a:lvl7pPr lvl="6" rtl="0" algn="r">
              <a:buNone/>
              <a:defRPr sz="800">
                <a:latin typeface="IBM Plex Sans"/>
                <a:ea typeface="IBM Plex Sans"/>
                <a:cs typeface="IBM Plex Sans"/>
                <a:sym typeface="IBM Plex Sans"/>
              </a:defRPr>
            </a:lvl7pPr>
            <a:lvl8pPr lvl="7" rtl="0" algn="r">
              <a:buNone/>
              <a:defRPr sz="800">
                <a:latin typeface="IBM Plex Sans"/>
                <a:ea typeface="IBM Plex Sans"/>
                <a:cs typeface="IBM Plex Sans"/>
                <a:sym typeface="IBM Plex Sans"/>
              </a:defRPr>
            </a:lvl8pPr>
            <a:lvl9pPr lvl="8" rtl="0" algn="r">
              <a:buNone/>
              <a:defRPr sz="800">
                <a:latin typeface="IBM Plex Sans"/>
                <a:ea typeface="IBM Plex Sans"/>
                <a:cs typeface="IBM Plex Sans"/>
                <a:sym typeface="IBM Plex Sans"/>
              </a:defRPr>
            </a:lvl9pPr>
          </a:lstStyle>
          <a:p>
            <a:pPr indent="0" lvl="0" marL="0" rtl="0" algn="r">
              <a:spcBef>
                <a:spcPts val="0"/>
              </a:spcBef>
              <a:spcAft>
                <a:spcPts val="0"/>
              </a:spcAft>
              <a:buNone/>
            </a:pPr>
            <a:fld id="{00000000-1234-1234-1234-123412341234}" type="slidenum">
              <a:rPr lang="en"/>
              <a:t>‹#›</a:t>
            </a:fld>
            <a:endParaRPr/>
          </a:p>
        </p:txBody>
      </p:sp>
      <p:sp>
        <p:nvSpPr>
          <p:cNvPr id="270" name="Google Shape;270;p34"/>
          <p:cNvSpPr/>
          <p:nvPr/>
        </p:nvSpPr>
        <p:spPr>
          <a:xfrm flipH="1">
            <a:off x="8686802" y="4860600"/>
            <a:ext cx="118500" cy="118500"/>
          </a:xfrm>
          <a:prstGeom prst="rect">
            <a:avLst/>
          </a:prstGeom>
          <a:solidFill>
            <a:schemeClr val="lt2"/>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Tree>
  </p:cSld>
  <p:clrMapOvr>
    <a:masterClrMapping/>
  </p:clrMapOvr>
  <p:extLst>
    <p:ext uri="{DCECCB84-F9BA-43D5-87BE-67443E8EF086}">
      <p15:sldGuideLst>
        <p15:guide id="1" orient="horz" pos="2952">
          <p15:clr>
            <a:srgbClr val="E46962"/>
          </p15:clr>
        </p15:guide>
      </p15:sldGuideLst>
    </p:ext>
  </p:extLst>
</p:sldLayout>
</file>

<file path=ppt/slideLayouts/slideLayout3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hree column text and two images">
  <p:cSld name="CUSTOM_2_1_1">
    <p:spTree>
      <p:nvGrpSpPr>
        <p:cNvPr id="271" name="Shape 271"/>
        <p:cNvGrpSpPr/>
        <p:nvPr/>
      </p:nvGrpSpPr>
      <p:grpSpPr>
        <a:xfrm>
          <a:off x="0" y="0"/>
          <a:ext cx="0" cy="0"/>
          <a:chOff x="0" y="0"/>
          <a:chExt cx="0" cy="0"/>
        </a:xfrm>
      </p:grpSpPr>
      <p:sp>
        <p:nvSpPr>
          <p:cNvPr id="272" name="Google Shape;272;p35"/>
          <p:cNvSpPr txBox="1"/>
          <p:nvPr>
            <p:ph idx="1" type="body"/>
          </p:nvPr>
        </p:nvSpPr>
        <p:spPr>
          <a:xfrm>
            <a:off x="5969400" y="771725"/>
            <a:ext cx="2133900" cy="708900"/>
          </a:xfrm>
          <a:prstGeom prst="rect">
            <a:avLst/>
          </a:prstGeom>
        </p:spPr>
        <p:txBody>
          <a:bodyPr anchorCtr="0" anchor="t" bIns="91425" lIns="91425" spcFirstLastPara="1" rIns="91425" wrap="square" tIns="91425">
            <a:noAutofit/>
          </a:bodyPr>
          <a:lstStyle>
            <a:lvl1pPr indent="-279400" lvl="0" marL="457200">
              <a:spcBef>
                <a:spcPts val="0"/>
              </a:spcBef>
              <a:spcAft>
                <a:spcPts val="0"/>
              </a:spcAft>
              <a:buSzPts val="800"/>
              <a:buChar char="●"/>
              <a:defRPr sz="800"/>
            </a:lvl1pPr>
            <a:lvl2pPr indent="-279400" lvl="1" marL="914400">
              <a:spcBef>
                <a:spcPts val="500"/>
              </a:spcBef>
              <a:spcAft>
                <a:spcPts val="0"/>
              </a:spcAft>
              <a:buSzPts val="800"/>
              <a:buChar char="○"/>
              <a:defRPr sz="800"/>
            </a:lvl2pPr>
            <a:lvl3pPr indent="-279400" lvl="2" marL="1371600">
              <a:spcBef>
                <a:spcPts val="500"/>
              </a:spcBef>
              <a:spcAft>
                <a:spcPts val="0"/>
              </a:spcAft>
              <a:buSzPts val="800"/>
              <a:buChar char="■"/>
              <a:defRPr sz="800"/>
            </a:lvl3pPr>
            <a:lvl4pPr indent="-279400" lvl="3" marL="1828800">
              <a:spcBef>
                <a:spcPts val="500"/>
              </a:spcBef>
              <a:spcAft>
                <a:spcPts val="0"/>
              </a:spcAft>
              <a:buSzPts val="800"/>
              <a:buChar char="●"/>
              <a:defRPr sz="800"/>
            </a:lvl4pPr>
            <a:lvl5pPr indent="-279400" lvl="4" marL="2286000">
              <a:spcBef>
                <a:spcPts val="500"/>
              </a:spcBef>
              <a:spcAft>
                <a:spcPts val="0"/>
              </a:spcAft>
              <a:buSzPts val="800"/>
              <a:buChar char="○"/>
              <a:defRPr sz="800"/>
            </a:lvl5pPr>
            <a:lvl6pPr indent="-279400" lvl="5" marL="2743200">
              <a:spcBef>
                <a:spcPts val="500"/>
              </a:spcBef>
              <a:spcAft>
                <a:spcPts val="0"/>
              </a:spcAft>
              <a:buSzPts val="800"/>
              <a:buChar char="■"/>
              <a:defRPr sz="800"/>
            </a:lvl6pPr>
            <a:lvl7pPr indent="-279400" lvl="6" marL="3200400">
              <a:spcBef>
                <a:spcPts val="500"/>
              </a:spcBef>
              <a:spcAft>
                <a:spcPts val="0"/>
              </a:spcAft>
              <a:buSzPts val="800"/>
              <a:buChar char="●"/>
              <a:defRPr sz="800"/>
            </a:lvl7pPr>
            <a:lvl8pPr indent="-279400" lvl="7" marL="3657600">
              <a:spcBef>
                <a:spcPts val="500"/>
              </a:spcBef>
              <a:spcAft>
                <a:spcPts val="0"/>
              </a:spcAft>
              <a:buSzPts val="800"/>
              <a:buChar char="○"/>
              <a:defRPr sz="800"/>
            </a:lvl8pPr>
            <a:lvl9pPr indent="-279400" lvl="8" marL="4114800">
              <a:spcBef>
                <a:spcPts val="500"/>
              </a:spcBef>
              <a:spcAft>
                <a:spcPts val="500"/>
              </a:spcAft>
              <a:buSzPts val="800"/>
              <a:buChar char="■"/>
              <a:defRPr sz="800"/>
            </a:lvl9pPr>
          </a:lstStyle>
          <a:p/>
        </p:txBody>
      </p:sp>
      <p:sp>
        <p:nvSpPr>
          <p:cNvPr id="273" name="Google Shape;273;p35"/>
          <p:cNvSpPr/>
          <p:nvPr>
            <p:ph idx="2" type="pic"/>
          </p:nvPr>
        </p:nvSpPr>
        <p:spPr>
          <a:xfrm>
            <a:off x="457200" y="1625175"/>
            <a:ext cx="5345400" cy="2799300"/>
          </a:xfrm>
          <a:prstGeom prst="rect">
            <a:avLst/>
          </a:prstGeom>
          <a:noFill/>
          <a:ln>
            <a:noFill/>
          </a:ln>
        </p:spPr>
      </p:sp>
      <p:sp>
        <p:nvSpPr>
          <p:cNvPr id="274" name="Google Shape;274;p35"/>
          <p:cNvSpPr/>
          <p:nvPr>
            <p:ph idx="3" type="pic"/>
          </p:nvPr>
        </p:nvSpPr>
        <p:spPr>
          <a:xfrm>
            <a:off x="5943600" y="1635225"/>
            <a:ext cx="2743200" cy="2799300"/>
          </a:xfrm>
          <a:prstGeom prst="rect">
            <a:avLst/>
          </a:prstGeom>
          <a:noFill/>
          <a:ln>
            <a:noFill/>
          </a:ln>
        </p:spPr>
      </p:sp>
      <p:sp>
        <p:nvSpPr>
          <p:cNvPr id="275" name="Google Shape;275;p35"/>
          <p:cNvSpPr txBox="1"/>
          <p:nvPr>
            <p:ph idx="4" type="subTitle"/>
          </p:nvPr>
        </p:nvSpPr>
        <p:spPr>
          <a:xfrm>
            <a:off x="645275" y="479984"/>
            <a:ext cx="2415000" cy="259200"/>
          </a:xfrm>
          <a:prstGeom prst="rect">
            <a:avLst/>
          </a:prstGeom>
        </p:spPr>
        <p:txBody>
          <a:bodyPr anchorCtr="0" anchor="t" bIns="91425" lIns="91425" spcFirstLastPara="1" rIns="91425" wrap="square" tIns="91425">
            <a:noAutofit/>
          </a:bodyPr>
          <a:lstStyle>
            <a:lvl1pPr lvl="0">
              <a:spcBef>
                <a:spcPts val="0"/>
              </a:spcBef>
              <a:spcAft>
                <a:spcPts val="0"/>
              </a:spcAft>
              <a:buSzPts val="1000"/>
              <a:buFont typeface="IBM Plex Mono Medium"/>
              <a:buNone/>
              <a:defRPr/>
            </a:lvl1pPr>
            <a:lvl2pPr lvl="1">
              <a:spcBef>
                <a:spcPts val="400"/>
              </a:spcBef>
              <a:spcAft>
                <a:spcPts val="0"/>
              </a:spcAft>
              <a:buSzPts val="1000"/>
              <a:buFont typeface="IBM Plex Mono Medium"/>
              <a:buNone/>
              <a:defRPr/>
            </a:lvl2pPr>
            <a:lvl3pPr lvl="2">
              <a:spcBef>
                <a:spcPts val="400"/>
              </a:spcBef>
              <a:spcAft>
                <a:spcPts val="0"/>
              </a:spcAft>
              <a:buSzPts val="1000"/>
              <a:buFont typeface="IBM Plex Mono Medium"/>
              <a:buNone/>
              <a:defRPr/>
            </a:lvl3pPr>
            <a:lvl4pPr lvl="3">
              <a:spcBef>
                <a:spcPts val="400"/>
              </a:spcBef>
              <a:spcAft>
                <a:spcPts val="0"/>
              </a:spcAft>
              <a:buSzPts val="1000"/>
              <a:buFont typeface="IBM Plex Mono Medium"/>
              <a:buNone/>
              <a:defRPr/>
            </a:lvl4pPr>
            <a:lvl5pPr lvl="4">
              <a:spcBef>
                <a:spcPts val="400"/>
              </a:spcBef>
              <a:spcAft>
                <a:spcPts val="0"/>
              </a:spcAft>
              <a:buSzPts val="1000"/>
              <a:buFont typeface="IBM Plex Mono Medium"/>
              <a:buNone/>
              <a:defRPr/>
            </a:lvl5pPr>
            <a:lvl6pPr lvl="5">
              <a:spcBef>
                <a:spcPts val="400"/>
              </a:spcBef>
              <a:spcAft>
                <a:spcPts val="0"/>
              </a:spcAft>
              <a:buSzPts val="1000"/>
              <a:buFont typeface="IBM Plex Mono Medium"/>
              <a:buNone/>
              <a:defRPr/>
            </a:lvl6pPr>
            <a:lvl7pPr lvl="6">
              <a:spcBef>
                <a:spcPts val="400"/>
              </a:spcBef>
              <a:spcAft>
                <a:spcPts val="0"/>
              </a:spcAft>
              <a:buSzPts val="1000"/>
              <a:buFont typeface="IBM Plex Mono Medium"/>
              <a:buNone/>
              <a:defRPr/>
            </a:lvl7pPr>
            <a:lvl8pPr lvl="7">
              <a:spcBef>
                <a:spcPts val="400"/>
              </a:spcBef>
              <a:spcAft>
                <a:spcPts val="0"/>
              </a:spcAft>
              <a:buSzPts val="1000"/>
              <a:buFont typeface="IBM Plex Mono Medium"/>
              <a:buNone/>
              <a:defRPr/>
            </a:lvl8pPr>
            <a:lvl9pPr lvl="8">
              <a:spcBef>
                <a:spcPts val="400"/>
              </a:spcBef>
              <a:spcAft>
                <a:spcPts val="400"/>
              </a:spcAft>
              <a:buSzPts val="1000"/>
              <a:buFont typeface="IBM Plex Mono Medium"/>
              <a:buNone/>
              <a:defRPr/>
            </a:lvl9pPr>
          </a:lstStyle>
          <a:p/>
        </p:txBody>
      </p:sp>
      <p:sp>
        <p:nvSpPr>
          <p:cNvPr id="276" name="Google Shape;276;p35"/>
          <p:cNvSpPr txBox="1"/>
          <p:nvPr>
            <p:ph idx="5" type="subTitle"/>
          </p:nvPr>
        </p:nvSpPr>
        <p:spPr>
          <a:xfrm>
            <a:off x="3515675" y="479984"/>
            <a:ext cx="2415000" cy="259200"/>
          </a:xfrm>
          <a:prstGeom prst="rect">
            <a:avLst/>
          </a:prstGeom>
        </p:spPr>
        <p:txBody>
          <a:bodyPr anchorCtr="0" anchor="t" bIns="91425" lIns="91425" spcFirstLastPara="1" rIns="91425" wrap="square" tIns="91425">
            <a:noAutofit/>
          </a:bodyPr>
          <a:lstStyle>
            <a:lvl1pPr lvl="0">
              <a:spcBef>
                <a:spcPts val="0"/>
              </a:spcBef>
              <a:spcAft>
                <a:spcPts val="0"/>
              </a:spcAft>
              <a:buSzPts val="1000"/>
              <a:buFont typeface="IBM Plex Mono Medium"/>
              <a:buNone/>
              <a:defRPr/>
            </a:lvl1pPr>
            <a:lvl2pPr lvl="1">
              <a:spcBef>
                <a:spcPts val="400"/>
              </a:spcBef>
              <a:spcAft>
                <a:spcPts val="0"/>
              </a:spcAft>
              <a:buSzPts val="1000"/>
              <a:buFont typeface="IBM Plex Mono Medium"/>
              <a:buNone/>
              <a:defRPr/>
            </a:lvl2pPr>
            <a:lvl3pPr lvl="2">
              <a:spcBef>
                <a:spcPts val="400"/>
              </a:spcBef>
              <a:spcAft>
                <a:spcPts val="0"/>
              </a:spcAft>
              <a:buSzPts val="1000"/>
              <a:buFont typeface="IBM Plex Mono Medium"/>
              <a:buNone/>
              <a:defRPr/>
            </a:lvl3pPr>
            <a:lvl4pPr lvl="3">
              <a:spcBef>
                <a:spcPts val="400"/>
              </a:spcBef>
              <a:spcAft>
                <a:spcPts val="0"/>
              </a:spcAft>
              <a:buSzPts val="1000"/>
              <a:buFont typeface="IBM Plex Mono Medium"/>
              <a:buNone/>
              <a:defRPr/>
            </a:lvl4pPr>
            <a:lvl5pPr lvl="4">
              <a:spcBef>
                <a:spcPts val="400"/>
              </a:spcBef>
              <a:spcAft>
                <a:spcPts val="0"/>
              </a:spcAft>
              <a:buSzPts val="1000"/>
              <a:buFont typeface="IBM Plex Mono Medium"/>
              <a:buNone/>
              <a:defRPr/>
            </a:lvl5pPr>
            <a:lvl6pPr lvl="5">
              <a:spcBef>
                <a:spcPts val="400"/>
              </a:spcBef>
              <a:spcAft>
                <a:spcPts val="0"/>
              </a:spcAft>
              <a:buSzPts val="1000"/>
              <a:buFont typeface="IBM Plex Mono Medium"/>
              <a:buNone/>
              <a:defRPr/>
            </a:lvl6pPr>
            <a:lvl7pPr lvl="6">
              <a:spcBef>
                <a:spcPts val="400"/>
              </a:spcBef>
              <a:spcAft>
                <a:spcPts val="0"/>
              </a:spcAft>
              <a:buSzPts val="1000"/>
              <a:buFont typeface="IBM Plex Mono Medium"/>
              <a:buNone/>
              <a:defRPr/>
            </a:lvl7pPr>
            <a:lvl8pPr lvl="7">
              <a:spcBef>
                <a:spcPts val="400"/>
              </a:spcBef>
              <a:spcAft>
                <a:spcPts val="0"/>
              </a:spcAft>
              <a:buSzPts val="1000"/>
              <a:buFont typeface="IBM Plex Mono Medium"/>
              <a:buNone/>
              <a:defRPr/>
            </a:lvl8pPr>
            <a:lvl9pPr lvl="8">
              <a:spcBef>
                <a:spcPts val="400"/>
              </a:spcBef>
              <a:spcAft>
                <a:spcPts val="400"/>
              </a:spcAft>
              <a:buSzPts val="1000"/>
              <a:buFont typeface="IBM Plex Mono Medium"/>
              <a:buNone/>
              <a:defRPr/>
            </a:lvl9pPr>
          </a:lstStyle>
          <a:p/>
        </p:txBody>
      </p:sp>
      <p:sp>
        <p:nvSpPr>
          <p:cNvPr id="277" name="Google Shape;277;p35"/>
          <p:cNvSpPr txBox="1"/>
          <p:nvPr>
            <p:ph idx="6" type="subTitle"/>
          </p:nvPr>
        </p:nvSpPr>
        <p:spPr>
          <a:xfrm>
            <a:off x="6386075" y="479984"/>
            <a:ext cx="2415000" cy="259200"/>
          </a:xfrm>
          <a:prstGeom prst="rect">
            <a:avLst/>
          </a:prstGeom>
        </p:spPr>
        <p:txBody>
          <a:bodyPr anchorCtr="0" anchor="t" bIns="91425" lIns="91425" spcFirstLastPara="1" rIns="91425" wrap="square" tIns="91425">
            <a:noAutofit/>
          </a:bodyPr>
          <a:lstStyle>
            <a:lvl1pPr lvl="0">
              <a:spcBef>
                <a:spcPts val="0"/>
              </a:spcBef>
              <a:spcAft>
                <a:spcPts val="0"/>
              </a:spcAft>
              <a:buSzPts val="1000"/>
              <a:buFont typeface="IBM Plex Mono Medium"/>
              <a:buNone/>
              <a:defRPr/>
            </a:lvl1pPr>
            <a:lvl2pPr lvl="1">
              <a:spcBef>
                <a:spcPts val="400"/>
              </a:spcBef>
              <a:spcAft>
                <a:spcPts val="0"/>
              </a:spcAft>
              <a:buSzPts val="1000"/>
              <a:buFont typeface="IBM Plex Mono Medium"/>
              <a:buNone/>
              <a:defRPr/>
            </a:lvl2pPr>
            <a:lvl3pPr lvl="2">
              <a:spcBef>
                <a:spcPts val="400"/>
              </a:spcBef>
              <a:spcAft>
                <a:spcPts val="0"/>
              </a:spcAft>
              <a:buSzPts val="1000"/>
              <a:buFont typeface="IBM Plex Mono Medium"/>
              <a:buNone/>
              <a:defRPr/>
            </a:lvl3pPr>
            <a:lvl4pPr lvl="3">
              <a:spcBef>
                <a:spcPts val="400"/>
              </a:spcBef>
              <a:spcAft>
                <a:spcPts val="0"/>
              </a:spcAft>
              <a:buSzPts val="1000"/>
              <a:buFont typeface="IBM Plex Mono Medium"/>
              <a:buNone/>
              <a:defRPr/>
            </a:lvl4pPr>
            <a:lvl5pPr lvl="4">
              <a:spcBef>
                <a:spcPts val="400"/>
              </a:spcBef>
              <a:spcAft>
                <a:spcPts val="0"/>
              </a:spcAft>
              <a:buSzPts val="1000"/>
              <a:buFont typeface="IBM Plex Mono Medium"/>
              <a:buNone/>
              <a:defRPr/>
            </a:lvl5pPr>
            <a:lvl6pPr lvl="5">
              <a:spcBef>
                <a:spcPts val="400"/>
              </a:spcBef>
              <a:spcAft>
                <a:spcPts val="0"/>
              </a:spcAft>
              <a:buSzPts val="1000"/>
              <a:buFont typeface="IBM Plex Mono Medium"/>
              <a:buNone/>
              <a:defRPr/>
            </a:lvl6pPr>
            <a:lvl7pPr lvl="6">
              <a:spcBef>
                <a:spcPts val="400"/>
              </a:spcBef>
              <a:spcAft>
                <a:spcPts val="0"/>
              </a:spcAft>
              <a:buSzPts val="1000"/>
              <a:buFont typeface="IBM Plex Mono Medium"/>
              <a:buNone/>
              <a:defRPr/>
            </a:lvl7pPr>
            <a:lvl8pPr lvl="7">
              <a:spcBef>
                <a:spcPts val="400"/>
              </a:spcBef>
              <a:spcAft>
                <a:spcPts val="0"/>
              </a:spcAft>
              <a:buSzPts val="1000"/>
              <a:buFont typeface="IBM Plex Mono Medium"/>
              <a:buNone/>
              <a:defRPr/>
            </a:lvl8pPr>
            <a:lvl9pPr lvl="8">
              <a:spcBef>
                <a:spcPts val="400"/>
              </a:spcBef>
              <a:spcAft>
                <a:spcPts val="400"/>
              </a:spcAft>
              <a:buSzPts val="1000"/>
              <a:buFont typeface="IBM Plex Mono Medium"/>
              <a:buNone/>
              <a:defRPr/>
            </a:lvl9pPr>
          </a:lstStyle>
          <a:p/>
        </p:txBody>
      </p:sp>
      <p:sp>
        <p:nvSpPr>
          <p:cNvPr id="278" name="Google Shape;278;p35"/>
          <p:cNvSpPr txBox="1"/>
          <p:nvPr>
            <p:ph idx="7" type="body"/>
          </p:nvPr>
        </p:nvSpPr>
        <p:spPr>
          <a:xfrm>
            <a:off x="3156150" y="771725"/>
            <a:ext cx="2133900" cy="708900"/>
          </a:xfrm>
          <a:prstGeom prst="rect">
            <a:avLst/>
          </a:prstGeom>
        </p:spPr>
        <p:txBody>
          <a:bodyPr anchorCtr="0" anchor="t" bIns="91425" lIns="91425" spcFirstLastPara="1" rIns="91425" wrap="square" tIns="91425">
            <a:noAutofit/>
          </a:bodyPr>
          <a:lstStyle>
            <a:lvl1pPr indent="-279400" lvl="0" marL="457200">
              <a:spcBef>
                <a:spcPts val="0"/>
              </a:spcBef>
              <a:spcAft>
                <a:spcPts val="0"/>
              </a:spcAft>
              <a:buSzPts val="800"/>
              <a:buChar char="●"/>
              <a:defRPr sz="800"/>
            </a:lvl1pPr>
            <a:lvl2pPr indent="-279400" lvl="1" marL="914400">
              <a:spcBef>
                <a:spcPts val="500"/>
              </a:spcBef>
              <a:spcAft>
                <a:spcPts val="0"/>
              </a:spcAft>
              <a:buSzPts val="800"/>
              <a:buChar char="○"/>
              <a:defRPr sz="800"/>
            </a:lvl2pPr>
            <a:lvl3pPr indent="-279400" lvl="2" marL="1371600">
              <a:spcBef>
                <a:spcPts val="500"/>
              </a:spcBef>
              <a:spcAft>
                <a:spcPts val="0"/>
              </a:spcAft>
              <a:buSzPts val="800"/>
              <a:buChar char="■"/>
              <a:defRPr sz="800"/>
            </a:lvl3pPr>
            <a:lvl4pPr indent="-279400" lvl="3" marL="1828800">
              <a:spcBef>
                <a:spcPts val="500"/>
              </a:spcBef>
              <a:spcAft>
                <a:spcPts val="0"/>
              </a:spcAft>
              <a:buSzPts val="800"/>
              <a:buChar char="●"/>
              <a:defRPr sz="800"/>
            </a:lvl4pPr>
            <a:lvl5pPr indent="-279400" lvl="4" marL="2286000">
              <a:spcBef>
                <a:spcPts val="500"/>
              </a:spcBef>
              <a:spcAft>
                <a:spcPts val="0"/>
              </a:spcAft>
              <a:buSzPts val="800"/>
              <a:buChar char="○"/>
              <a:defRPr sz="800"/>
            </a:lvl5pPr>
            <a:lvl6pPr indent="-279400" lvl="5" marL="2743200">
              <a:spcBef>
                <a:spcPts val="500"/>
              </a:spcBef>
              <a:spcAft>
                <a:spcPts val="0"/>
              </a:spcAft>
              <a:buSzPts val="800"/>
              <a:buChar char="■"/>
              <a:defRPr sz="800"/>
            </a:lvl6pPr>
            <a:lvl7pPr indent="-279400" lvl="6" marL="3200400">
              <a:spcBef>
                <a:spcPts val="500"/>
              </a:spcBef>
              <a:spcAft>
                <a:spcPts val="0"/>
              </a:spcAft>
              <a:buSzPts val="800"/>
              <a:buChar char="●"/>
              <a:defRPr sz="800"/>
            </a:lvl7pPr>
            <a:lvl8pPr indent="-279400" lvl="7" marL="3657600">
              <a:spcBef>
                <a:spcPts val="500"/>
              </a:spcBef>
              <a:spcAft>
                <a:spcPts val="0"/>
              </a:spcAft>
              <a:buSzPts val="800"/>
              <a:buChar char="○"/>
              <a:defRPr sz="800"/>
            </a:lvl8pPr>
            <a:lvl9pPr indent="-279400" lvl="8" marL="4114800">
              <a:spcBef>
                <a:spcPts val="500"/>
              </a:spcBef>
              <a:spcAft>
                <a:spcPts val="500"/>
              </a:spcAft>
              <a:buSzPts val="800"/>
              <a:buChar char="■"/>
              <a:defRPr sz="800"/>
            </a:lvl9pPr>
          </a:lstStyle>
          <a:p/>
        </p:txBody>
      </p:sp>
      <p:sp>
        <p:nvSpPr>
          <p:cNvPr id="279" name="Google Shape;279;p35"/>
          <p:cNvSpPr txBox="1"/>
          <p:nvPr>
            <p:ph idx="8" type="body"/>
          </p:nvPr>
        </p:nvSpPr>
        <p:spPr>
          <a:xfrm>
            <a:off x="342975" y="771725"/>
            <a:ext cx="2133900" cy="708900"/>
          </a:xfrm>
          <a:prstGeom prst="rect">
            <a:avLst/>
          </a:prstGeom>
        </p:spPr>
        <p:txBody>
          <a:bodyPr anchorCtr="0" anchor="t" bIns="91425" lIns="91425" spcFirstLastPara="1" rIns="91425" wrap="square" tIns="91425">
            <a:noAutofit/>
          </a:bodyPr>
          <a:lstStyle>
            <a:lvl1pPr indent="-279400" lvl="0" marL="457200">
              <a:spcBef>
                <a:spcPts val="0"/>
              </a:spcBef>
              <a:spcAft>
                <a:spcPts val="0"/>
              </a:spcAft>
              <a:buSzPts val="800"/>
              <a:buChar char="●"/>
              <a:defRPr sz="800"/>
            </a:lvl1pPr>
            <a:lvl2pPr indent="-279400" lvl="1" marL="914400">
              <a:spcBef>
                <a:spcPts val="500"/>
              </a:spcBef>
              <a:spcAft>
                <a:spcPts val="0"/>
              </a:spcAft>
              <a:buSzPts val="800"/>
              <a:buChar char="○"/>
              <a:defRPr sz="800"/>
            </a:lvl2pPr>
            <a:lvl3pPr indent="-279400" lvl="2" marL="1371600">
              <a:spcBef>
                <a:spcPts val="500"/>
              </a:spcBef>
              <a:spcAft>
                <a:spcPts val="0"/>
              </a:spcAft>
              <a:buSzPts val="800"/>
              <a:buChar char="■"/>
              <a:defRPr sz="800"/>
            </a:lvl3pPr>
            <a:lvl4pPr indent="-279400" lvl="3" marL="1828800">
              <a:spcBef>
                <a:spcPts val="500"/>
              </a:spcBef>
              <a:spcAft>
                <a:spcPts val="0"/>
              </a:spcAft>
              <a:buSzPts val="800"/>
              <a:buChar char="●"/>
              <a:defRPr sz="800"/>
            </a:lvl4pPr>
            <a:lvl5pPr indent="-279400" lvl="4" marL="2286000">
              <a:spcBef>
                <a:spcPts val="500"/>
              </a:spcBef>
              <a:spcAft>
                <a:spcPts val="0"/>
              </a:spcAft>
              <a:buSzPts val="800"/>
              <a:buChar char="○"/>
              <a:defRPr sz="800"/>
            </a:lvl5pPr>
            <a:lvl6pPr indent="-279400" lvl="5" marL="2743200">
              <a:spcBef>
                <a:spcPts val="500"/>
              </a:spcBef>
              <a:spcAft>
                <a:spcPts val="0"/>
              </a:spcAft>
              <a:buSzPts val="800"/>
              <a:buChar char="■"/>
              <a:defRPr sz="800"/>
            </a:lvl6pPr>
            <a:lvl7pPr indent="-279400" lvl="6" marL="3200400">
              <a:spcBef>
                <a:spcPts val="500"/>
              </a:spcBef>
              <a:spcAft>
                <a:spcPts val="0"/>
              </a:spcAft>
              <a:buSzPts val="800"/>
              <a:buChar char="●"/>
              <a:defRPr sz="800"/>
            </a:lvl7pPr>
            <a:lvl8pPr indent="-279400" lvl="7" marL="3657600">
              <a:spcBef>
                <a:spcPts val="500"/>
              </a:spcBef>
              <a:spcAft>
                <a:spcPts val="0"/>
              </a:spcAft>
              <a:buSzPts val="800"/>
              <a:buChar char="○"/>
              <a:defRPr sz="800"/>
            </a:lvl8pPr>
            <a:lvl9pPr indent="-279400" lvl="8" marL="4114800">
              <a:spcBef>
                <a:spcPts val="500"/>
              </a:spcBef>
              <a:spcAft>
                <a:spcPts val="500"/>
              </a:spcAft>
              <a:buSzPts val="800"/>
              <a:buChar char="■"/>
              <a:defRPr sz="800"/>
            </a:lvl9pPr>
          </a:lstStyle>
          <a:p/>
        </p:txBody>
      </p:sp>
      <p:sp>
        <p:nvSpPr>
          <p:cNvPr id="280" name="Google Shape;280;p35"/>
          <p:cNvSpPr txBox="1"/>
          <p:nvPr>
            <p:ph idx="9" type="subTitle"/>
          </p:nvPr>
        </p:nvSpPr>
        <p:spPr>
          <a:xfrm>
            <a:off x="342900" y="4799170"/>
            <a:ext cx="4239900" cy="273900"/>
          </a:xfrm>
          <a:prstGeom prst="rect">
            <a:avLst/>
          </a:prstGeom>
        </p:spPr>
        <p:txBody>
          <a:bodyPr anchorCtr="0" anchor="ctr" bIns="91425" lIns="137150" spcFirstLastPara="1" rIns="91425" wrap="square" tIns="91425">
            <a:noAutofit/>
          </a:bodyPr>
          <a:lstStyle>
            <a:lvl1pPr lvl="0">
              <a:spcBef>
                <a:spcPts val="0"/>
              </a:spcBef>
              <a:spcAft>
                <a:spcPts val="0"/>
              </a:spcAft>
              <a:buSzPts val="800"/>
              <a:buFont typeface="IBM Plex Mono Light"/>
              <a:buNone/>
              <a:defRPr sz="800">
                <a:latin typeface="IBM Plex Mono Light"/>
                <a:ea typeface="IBM Plex Mono Light"/>
                <a:cs typeface="IBM Plex Mono Light"/>
                <a:sym typeface="IBM Plex Mono Light"/>
              </a:defRPr>
            </a:lvl1pPr>
            <a:lvl2pPr lvl="1">
              <a:spcBef>
                <a:spcPts val="400"/>
              </a:spcBef>
              <a:spcAft>
                <a:spcPts val="0"/>
              </a:spcAft>
              <a:buSzPts val="800"/>
              <a:buFont typeface="IBM Plex Mono Light"/>
              <a:buNone/>
              <a:defRPr sz="800">
                <a:latin typeface="IBM Plex Mono Light"/>
                <a:ea typeface="IBM Plex Mono Light"/>
                <a:cs typeface="IBM Plex Mono Light"/>
                <a:sym typeface="IBM Plex Mono Light"/>
              </a:defRPr>
            </a:lvl2pPr>
            <a:lvl3pPr lvl="2">
              <a:spcBef>
                <a:spcPts val="400"/>
              </a:spcBef>
              <a:spcAft>
                <a:spcPts val="0"/>
              </a:spcAft>
              <a:buSzPts val="800"/>
              <a:buFont typeface="IBM Plex Mono Light"/>
              <a:buNone/>
              <a:defRPr sz="800">
                <a:latin typeface="IBM Plex Mono Light"/>
                <a:ea typeface="IBM Plex Mono Light"/>
                <a:cs typeface="IBM Plex Mono Light"/>
                <a:sym typeface="IBM Plex Mono Light"/>
              </a:defRPr>
            </a:lvl3pPr>
            <a:lvl4pPr lvl="3">
              <a:spcBef>
                <a:spcPts val="400"/>
              </a:spcBef>
              <a:spcAft>
                <a:spcPts val="0"/>
              </a:spcAft>
              <a:buSzPts val="800"/>
              <a:buFont typeface="IBM Plex Mono Light"/>
              <a:buNone/>
              <a:defRPr sz="800">
                <a:latin typeface="IBM Plex Mono Light"/>
                <a:ea typeface="IBM Plex Mono Light"/>
                <a:cs typeface="IBM Plex Mono Light"/>
                <a:sym typeface="IBM Plex Mono Light"/>
              </a:defRPr>
            </a:lvl4pPr>
            <a:lvl5pPr lvl="4">
              <a:spcBef>
                <a:spcPts val="400"/>
              </a:spcBef>
              <a:spcAft>
                <a:spcPts val="0"/>
              </a:spcAft>
              <a:buSzPts val="800"/>
              <a:buFont typeface="IBM Plex Mono Light"/>
              <a:buNone/>
              <a:defRPr sz="800">
                <a:latin typeface="IBM Plex Mono Light"/>
                <a:ea typeface="IBM Plex Mono Light"/>
                <a:cs typeface="IBM Plex Mono Light"/>
                <a:sym typeface="IBM Plex Mono Light"/>
              </a:defRPr>
            </a:lvl5pPr>
            <a:lvl6pPr lvl="5">
              <a:spcBef>
                <a:spcPts val="400"/>
              </a:spcBef>
              <a:spcAft>
                <a:spcPts val="0"/>
              </a:spcAft>
              <a:buSzPts val="800"/>
              <a:buFont typeface="IBM Plex Mono Light"/>
              <a:buNone/>
              <a:defRPr sz="800">
                <a:latin typeface="IBM Plex Mono Light"/>
                <a:ea typeface="IBM Plex Mono Light"/>
                <a:cs typeface="IBM Plex Mono Light"/>
                <a:sym typeface="IBM Plex Mono Light"/>
              </a:defRPr>
            </a:lvl6pPr>
            <a:lvl7pPr lvl="6">
              <a:spcBef>
                <a:spcPts val="400"/>
              </a:spcBef>
              <a:spcAft>
                <a:spcPts val="0"/>
              </a:spcAft>
              <a:buSzPts val="800"/>
              <a:buFont typeface="IBM Plex Mono Light"/>
              <a:buNone/>
              <a:defRPr sz="800">
                <a:latin typeface="IBM Plex Mono Light"/>
                <a:ea typeface="IBM Plex Mono Light"/>
                <a:cs typeface="IBM Plex Mono Light"/>
                <a:sym typeface="IBM Plex Mono Light"/>
              </a:defRPr>
            </a:lvl7pPr>
            <a:lvl8pPr lvl="7">
              <a:spcBef>
                <a:spcPts val="400"/>
              </a:spcBef>
              <a:spcAft>
                <a:spcPts val="0"/>
              </a:spcAft>
              <a:buSzPts val="800"/>
              <a:buFont typeface="IBM Plex Mono Light"/>
              <a:buNone/>
              <a:defRPr sz="800">
                <a:latin typeface="IBM Plex Mono Light"/>
                <a:ea typeface="IBM Plex Mono Light"/>
                <a:cs typeface="IBM Plex Mono Light"/>
                <a:sym typeface="IBM Plex Mono Light"/>
              </a:defRPr>
            </a:lvl8pPr>
            <a:lvl9pPr lvl="8">
              <a:spcBef>
                <a:spcPts val="400"/>
              </a:spcBef>
              <a:spcAft>
                <a:spcPts val="400"/>
              </a:spcAft>
              <a:buSzPts val="800"/>
              <a:buFont typeface="IBM Plex Mono Light"/>
              <a:buNone/>
              <a:defRPr sz="800">
                <a:latin typeface="IBM Plex Mono Light"/>
                <a:ea typeface="IBM Plex Mono Light"/>
                <a:cs typeface="IBM Plex Mono Light"/>
                <a:sym typeface="IBM Plex Mono Light"/>
              </a:defRPr>
            </a:lvl9pPr>
          </a:lstStyle>
          <a:p/>
        </p:txBody>
      </p:sp>
      <p:sp>
        <p:nvSpPr>
          <p:cNvPr id="281" name="Google Shape;281;p35"/>
          <p:cNvSpPr txBox="1"/>
          <p:nvPr>
            <p:ph idx="12" type="sldNum"/>
          </p:nvPr>
        </p:nvSpPr>
        <p:spPr>
          <a:xfrm>
            <a:off x="8229600" y="4799170"/>
            <a:ext cx="457200" cy="273900"/>
          </a:xfrm>
          <a:prstGeom prst="rect">
            <a:avLst/>
          </a:prstGeom>
        </p:spPr>
        <p:txBody>
          <a:bodyPr anchorCtr="0" anchor="ctr" bIns="91425" lIns="91425" spcFirstLastPara="1" rIns="91425" wrap="square" tIns="91425">
            <a:noAutofit/>
          </a:bodyPr>
          <a:lstStyle>
            <a:lvl1pPr lvl="0" rtl="0" algn="r">
              <a:buNone/>
              <a:defRPr sz="800">
                <a:latin typeface="IBM Plex Sans"/>
                <a:ea typeface="IBM Plex Sans"/>
                <a:cs typeface="IBM Plex Sans"/>
                <a:sym typeface="IBM Plex Sans"/>
              </a:defRPr>
            </a:lvl1pPr>
            <a:lvl2pPr lvl="1" rtl="0" algn="r">
              <a:buNone/>
              <a:defRPr sz="800">
                <a:latin typeface="IBM Plex Sans"/>
                <a:ea typeface="IBM Plex Sans"/>
                <a:cs typeface="IBM Plex Sans"/>
                <a:sym typeface="IBM Plex Sans"/>
              </a:defRPr>
            </a:lvl2pPr>
            <a:lvl3pPr lvl="2" rtl="0" algn="r">
              <a:buNone/>
              <a:defRPr sz="800">
                <a:latin typeface="IBM Plex Sans"/>
                <a:ea typeface="IBM Plex Sans"/>
                <a:cs typeface="IBM Plex Sans"/>
                <a:sym typeface="IBM Plex Sans"/>
              </a:defRPr>
            </a:lvl3pPr>
            <a:lvl4pPr lvl="3" rtl="0" algn="r">
              <a:buNone/>
              <a:defRPr sz="800">
                <a:latin typeface="IBM Plex Sans"/>
                <a:ea typeface="IBM Plex Sans"/>
                <a:cs typeface="IBM Plex Sans"/>
                <a:sym typeface="IBM Plex Sans"/>
              </a:defRPr>
            </a:lvl4pPr>
            <a:lvl5pPr lvl="4" rtl="0" algn="r">
              <a:buNone/>
              <a:defRPr sz="800">
                <a:latin typeface="IBM Plex Sans"/>
                <a:ea typeface="IBM Plex Sans"/>
                <a:cs typeface="IBM Plex Sans"/>
                <a:sym typeface="IBM Plex Sans"/>
              </a:defRPr>
            </a:lvl5pPr>
            <a:lvl6pPr lvl="5" rtl="0" algn="r">
              <a:buNone/>
              <a:defRPr sz="800">
                <a:latin typeface="IBM Plex Sans"/>
                <a:ea typeface="IBM Plex Sans"/>
                <a:cs typeface="IBM Plex Sans"/>
                <a:sym typeface="IBM Plex Sans"/>
              </a:defRPr>
            </a:lvl6pPr>
            <a:lvl7pPr lvl="6" rtl="0" algn="r">
              <a:buNone/>
              <a:defRPr sz="800">
                <a:latin typeface="IBM Plex Sans"/>
                <a:ea typeface="IBM Plex Sans"/>
                <a:cs typeface="IBM Plex Sans"/>
                <a:sym typeface="IBM Plex Sans"/>
              </a:defRPr>
            </a:lvl7pPr>
            <a:lvl8pPr lvl="7" rtl="0" algn="r">
              <a:buNone/>
              <a:defRPr sz="800">
                <a:latin typeface="IBM Plex Sans"/>
                <a:ea typeface="IBM Plex Sans"/>
                <a:cs typeface="IBM Plex Sans"/>
                <a:sym typeface="IBM Plex Sans"/>
              </a:defRPr>
            </a:lvl8pPr>
            <a:lvl9pPr lvl="8" rtl="0" algn="r">
              <a:buNone/>
              <a:defRPr sz="800">
                <a:latin typeface="IBM Plex Sans"/>
                <a:ea typeface="IBM Plex Sans"/>
                <a:cs typeface="IBM Plex Sans"/>
                <a:sym typeface="IBM Plex Sans"/>
              </a:defRPr>
            </a:lvl9pPr>
          </a:lstStyle>
          <a:p>
            <a:pPr indent="0" lvl="0" marL="0" rtl="0" algn="r">
              <a:spcBef>
                <a:spcPts val="0"/>
              </a:spcBef>
              <a:spcAft>
                <a:spcPts val="0"/>
              </a:spcAft>
              <a:buNone/>
            </a:pPr>
            <a:fld id="{00000000-1234-1234-1234-123412341234}" type="slidenum">
              <a:rPr lang="en"/>
              <a:t>‹#›</a:t>
            </a:fld>
            <a:endParaRPr/>
          </a:p>
        </p:txBody>
      </p:sp>
      <p:sp>
        <p:nvSpPr>
          <p:cNvPr id="282" name="Google Shape;282;p35"/>
          <p:cNvSpPr/>
          <p:nvPr/>
        </p:nvSpPr>
        <p:spPr>
          <a:xfrm flipH="1">
            <a:off x="8686802" y="4860600"/>
            <a:ext cx="118500" cy="118500"/>
          </a:xfrm>
          <a:prstGeom prst="rect">
            <a:avLst/>
          </a:prstGeom>
          <a:solidFill>
            <a:schemeClr val="lt2"/>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hree storyboards">
  <p:cSld name="CUSTOM_2_1_1_1">
    <p:spTree>
      <p:nvGrpSpPr>
        <p:cNvPr id="283" name="Shape 283"/>
        <p:cNvGrpSpPr/>
        <p:nvPr/>
      </p:nvGrpSpPr>
      <p:grpSpPr>
        <a:xfrm>
          <a:off x="0" y="0"/>
          <a:ext cx="0" cy="0"/>
          <a:chOff x="0" y="0"/>
          <a:chExt cx="0" cy="0"/>
        </a:xfrm>
      </p:grpSpPr>
      <p:sp>
        <p:nvSpPr>
          <p:cNvPr id="284" name="Google Shape;284;p36"/>
          <p:cNvSpPr txBox="1"/>
          <p:nvPr>
            <p:ph idx="1" type="body"/>
          </p:nvPr>
        </p:nvSpPr>
        <p:spPr>
          <a:xfrm>
            <a:off x="6083625" y="3343625"/>
            <a:ext cx="2717400" cy="1062600"/>
          </a:xfrm>
          <a:prstGeom prst="rect">
            <a:avLst/>
          </a:prstGeom>
        </p:spPr>
        <p:txBody>
          <a:bodyPr anchorCtr="0" anchor="t" bIns="91425" lIns="91425" spcFirstLastPara="1" rIns="91425" wrap="square" tIns="91425">
            <a:noAutofit/>
          </a:bodyPr>
          <a:lstStyle>
            <a:lvl1pPr indent="-304800" lvl="0" marL="457200">
              <a:spcBef>
                <a:spcPts val="0"/>
              </a:spcBef>
              <a:spcAft>
                <a:spcPts val="0"/>
              </a:spcAft>
              <a:buSzPts val="1200"/>
              <a:buChar char="●"/>
              <a:defRPr/>
            </a:lvl1pPr>
            <a:lvl2pPr indent="-304800" lvl="1" marL="914400">
              <a:spcBef>
                <a:spcPts val="500"/>
              </a:spcBef>
              <a:spcAft>
                <a:spcPts val="0"/>
              </a:spcAft>
              <a:buSzPts val="1200"/>
              <a:buChar char="○"/>
              <a:defRPr/>
            </a:lvl2pPr>
            <a:lvl3pPr indent="-304800" lvl="2" marL="1371600">
              <a:spcBef>
                <a:spcPts val="500"/>
              </a:spcBef>
              <a:spcAft>
                <a:spcPts val="0"/>
              </a:spcAft>
              <a:buSzPts val="1200"/>
              <a:buChar char="■"/>
              <a:defRPr/>
            </a:lvl3pPr>
            <a:lvl4pPr indent="-304800" lvl="3" marL="1828800">
              <a:spcBef>
                <a:spcPts val="500"/>
              </a:spcBef>
              <a:spcAft>
                <a:spcPts val="0"/>
              </a:spcAft>
              <a:buSzPts val="1200"/>
              <a:buChar char="●"/>
              <a:defRPr/>
            </a:lvl4pPr>
            <a:lvl5pPr indent="-304800" lvl="4" marL="2286000">
              <a:spcBef>
                <a:spcPts val="500"/>
              </a:spcBef>
              <a:spcAft>
                <a:spcPts val="0"/>
              </a:spcAft>
              <a:buSzPts val="1200"/>
              <a:buChar char="○"/>
              <a:defRPr/>
            </a:lvl5pPr>
            <a:lvl6pPr indent="-304800" lvl="5" marL="2743200">
              <a:spcBef>
                <a:spcPts val="500"/>
              </a:spcBef>
              <a:spcAft>
                <a:spcPts val="0"/>
              </a:spcAft>
              <a:buSzPts val="1200"/>
              <a:buChar char="■"/>
              <a:defRPr/>
            </a:lvl6pPr>
            <a:lvl7pPr indent="-304800" lvl="6" marL="3200400">
              <a:spcBef>
                <a:spcPts val="500"/>
              </a:spcBef>
              <a:spcAft>
                <a:spcPts val="0"/>
              </a:spcAft>
              <a:buSzPts val="1200"/>
              <a:buChar char="●"/>
              <a:defRPr/>
            </a:lvl7pPr>
            <a:lvl8pPr indent="-304800" lvl="7" marL="3657600">
              <a:spcBef>
                <a:spcPts val="500"/>
              </a:spcBef>
              <a:spcAft>
                <a:spcPts val="0"/>
              </a:spcAft>
              <a:buSzPts val="1200"/>
              <a:buChar char="○"/>
              <a:defRPr/>
            </a:lvl8pPr>
            <a:lvl9pPr indent="-304800" lvl="8" marL="4114800">
              <a:spcBef>
                <a:spcPts val="500"/>
              </a:spcBef>
              <a:spcAft>
                <a:spcPts val="500"/>
              </a:spcAft>
              <a:buSzPts val="1200"/>
              <a:buChar char="■"/>
              <a:defRPr/>
            </a:lvl9pPr>
          </a:lstStyle>
          <a:p/>
        </p:txBody>
      </p:sp>
      <p:sp>
        <p:nvSpPr>
          <p:cNvPr id="285" name="Google Shape;285;p36"/>
          <p:cNvSpPr txBox="1"/>
          <p:nvPr>
            <p:ph type="title"/>
          </p:nvPr>
        </p:nvSpPr>
        <p:spPr>
          <a:xfrm>
            <a:off x="342900" y="452925"/>
            <a:ext cx="8458200" cy="708900"/>
          </a:xfrm>
          <a:prstGeom prst="rect">
            <a:avLst/>
          </a:prstGeom>
        </p:spPr>
        <p:txBody>
          <a:bodyPr anchorCtr="0" anchor="t" bIns="91425" lIns="91425" spcFirstLastPara="1" rIns="91425" wrap="square" tIns="91425">
            <a:noAutofit/>
          </a:bodyPr>
          <a:lstStyle>
            <a:lvl1pPr lvl="0">
              <a:spcBef>
                <a:spcPts val="0"/>
              </a:spcBef>
              <a:spcAft>
                <a:spcPts val="0"/>
              </a:spcAft>
              <a:buSzPts val="3600"/>
              <a:buNone/>
              <a:defRPr sz="3600"/>
            </a:lvl1pPr>
            <a:lvl2pPr lvl="1">
              <a:spcBef>
                <a:spcPts val="0"/>
              </a:spcBef>
              <a:spcAft>
                <a:spcPts val="0"/>
              </a:spcAft>
              <a:buSzPts val="3600"/>
              <a:buNone/>
              <a:defRPr sz="3600"/>
            </a:lvl2pPr>
            <a:lvl3pPr lvl="2">
              <a:spcBef>
                <a:spcPts val="0"/>
              </a:spcBef>
              <a:spcAft>
                <a:spcPts val="0"/>
              </a:spcAft>
              <a:buSzPts val="3600"/>
              <a:buNone/>
              <a:defRPr sz="3600"/>
            </a:lvl3pPr>
            <a:lvl4pPr lvl="3">
              <a:spcBef>
                <a:spcPts val="0"/>
              </a:spcBef>
              <a:spcAft>
                <a:spcPts val="0"/>
              </a:spcAft>
              <a:buSzPts val="3600"/>
              <a:buNone/>
              <a:defRPr sz="3600"/>
            </a:lvl4pPr>
            <a:lvl5pPr lvl="4">
              <a:spcBef>
                <a:spcPts val="0"/>
              </a:spcBef>
              <a:spcAft>
                <a:spcPts val="0"/>
              </a:spcAft>
              <a:buSzPts val="3600"/>
              <a:buNone/>
              <a:defRPr sz="3600"/>
            </a:lvl5pPr>
            <a:lvl6pPr lvl="5">
              <a:spcBef>
                <a:spcPts val="0"/>
              </a:spcBef>
              <a:spcAft>
                <a:spcPts val="0"/>
              </a:spcAft>
              <a:buSzPts val="3600"/>
              <a:buNone/>
              <a:defRPr sz="3600"/>
            </a:lvl6pPr>
            <a:lvl7pPr lvl="6">
              <a:spcBef>
                <a:spcPts val="0"/>
              </a:spcBef>
              <a:spcAft>
                <a:spcPts val="0"/>
              </a:spcAft>
              <a:buSzPts val="3600"/>
              <a:buNone/>
              <a:defRPr sz="3600"/>
            </a:lvl7pPr>
            <a:lvl8pPr lvl="7">
              <a:spcBef>
                <a:spcPts val="0"/>
              </a:spcBef>
              <a:spcAft>
                <a:spcPts val="0"/>
              </a:spcAft>
              <a:buSzPts val="3600"/>
              <a:buNone/>
              <a:defRPr sz="3600"/>
            </a:lvl8pPr>
            <a:lvl9pPr lvl="8">
              <a:spcBef>
                <a:spcPts val="0"/>
              </a:spcBef>
              <a:spcAft>
                <a:spcPts val="0"/>
              </a:spcAft>
              <a:buSzPts val="3600"/>
              <a:buNone/>
              <a:defRPr sz="3600"/>
            </a:lvl9pPr>
          </a:lstStyle>
          <a:p/>
        </p:txBody>
      </p:sp>
      <p:cxnSp>
        <p:nvCxnSpPr>
          <p:cNvPr id="286" name="Google Shape;286;p36"/>
          <p:cNvCxnSpPr/>
          <p:nvPr/>
        </p:nvCxnSpPr>
        <p:spPr>
          <a:xfrm>
            <a:off x="342977" y="4568993"/>
            <a:ext cx="8471100" cy="0"/>
          </a:xfrm>
          <a:prstGeom prst="straightConnector1">
            <a:avLst/>
          </a:prstGeom>
          <a:noFill/>
          <a:ln cap="flat" cmpd="sng" w="9525">
            <a:solidFill>
              <a:schemeClr val="dk1"/>
            </a:solidFill>
            <a:prstDash val="solid"/>
            <a:round/>
            <a:headEnd len="med" w="med" type="none"/>
            <a:tailEnd len="med" w="med" type="none"/>
          </a:ln>
        </p:spPr>
      </p:cxnSp>
      <p:cxnSp>
        <p:nvCxnSpPr>
          <p:cNvPr id="287" name="Google Shape;287;p36"/>
          <p:cNvCxnSpPr/>
          <p:nvPr/>
        </p:nvCxnSpPr>
        <p:spPr>
          <a:xfrm>
            <a:off x="342977" y="1266068"/>
            <a:ext cx="8471100" cy="0"/>
          </a:xfrm>
          <a:prstGeom prst="straightConnector1">
            <a:avLst/>
          </a:prstGeom>
          <a:noFill/>
          <a:ln cap="flat" cmpd="sng" w="9525">
            <a:solidFill>
              <a:schemeClr val="dk1"/>
            </a:solidFill>
            <a:prstDash val="solid"/>
            <a:round/>
            <a:headEnd len="med" w="med" type="none"/>
            <a:tailEnd len="med" w="med" type="none"/>
          </a:ln>
        </p:spPr>
      </p:cxnSp>
      <p:sp>
        <p:nvSpPr>
          <p:cNvPr id="288" name="Google Shape;288;p36"/>
          <p:cNvSpPr/>
          <p:nvPr/>
        </p:nvSpPr>
        <p:spPr>
          <a:xfrm>
            <a:off x="453727" y="3020850"/>
            <a:ext cx="132900" cy="132900"/>
          </a:xfrm>
          <a:prstGeom prst="rect">
            <a:avLst/>
          </a:prstGeom>
          <a:solidFill>
            <a:schemeClr val="lt2"/>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289" name="Google Shape;289;p36"/>
          <p:cNvSpPr txBox="1"/>
          <p:nvPr>
            <p:ph idx="2" type="subTitle"/>
          </p:nvPr>
        </p:nvSpPr>
        <p:spPr>
          <a:xfrm>
            <a:off x="645275" y="2925159"/>
            <a:ext cx="2415000" cy="259200"/>
          </a:xfrm>
          <a:prstGeom prst="rect">
            <a:avLst/>
          </a:prstGeom>
        </p:spPr>
        <p:txBody>
          <a:bodyPr anchorCtr="0" anchor="t" bIns="91425" lIns="91425" spcFirstLastPara="1" rIns="91425" wrap="square" tIns="91425">
            <a:noAutofit/>
          </a:bodyPr>
          <a:lstStyle>
            <a:lvl1pPr lvl="0">
              <a:spcBef>
                <a:spcPts val="0"/>
              </a:spcBef>
              <a:spcAft>
                <a:spcPts val="0"/>
              </a:spcAft>
              <a:buSzPts val="1000"/>
              <a:buFont typeface="IBM Plex Mono Medium"/>
              <a:buNone/>
              <a:defRPr/>
            </a:lvl1pPr>
            <a:lvl2pPr lvl="1">
              <a:spcBef>
                <a:spcPts val="400"/>
              </a:spcBef>
              <a:spcAft>
                <a:spcPts val="0"/>
              </a:spcAft>
              <a:buSzPts val="1000"/>
              <a:buFont typeface="IBM Plex Mono Medium"/>
              <a:buNone/>
              <a:defRPr/>
            </a:lvl2pPr>
            <a:lvl3pPr lvl="2">
              <a:spcBef>
                <a:spcPts val="400"/>
              </a:spcBef>
              <a:spcAft>
                <a:spcPts val="0"/>
              </a:spcAft>
              <a:buSzPts val="1000"/>
              <a:buFont typeface="IBM Plex Mono Medium"/>
              <a:buNone/>
              <a:defRPr/>
            </a:lvl3pPr>
            <a:lvl4pPr lvl="3">
              <a:spcBef>
                <a:spcPts val="400"/>
              </a:spcBef>
              <a:spcAft>
                <a:spcPts val="0"/>
              </a:spcAft>
              <a:buSzPts val="1000"/>
              <a:buFont typeface="IBM Plex Mono Medium"/>
              <a:buNone/>
              <a:defRPr/>
            </a:lvl4pPr>
            <a:lvl5pPr lvl="4">
              <a:spcBef>
                <a:spcPts val="400"/>
              </a:spcBef>
              <a:spcAft>
                <a:spcPts val="0"/>
              </a:spcAft>
              <a:buSzPts val="1000"/>
              <a:buFont typeface="IBM Plex Mono Medium"/>
              <a:buNone/>
              <a:defRPr/>
            </a:lvl5pPr>
            <a:lvl6pPr lvl="5">
              <a:spcBef>
                <a:spcPts val="400"/>
              </a:spcBef>
              <a:spcAft>
                <a:spcPts val="0"/>
              </a:spcAft>
              <a:buSzPts val="1000"/>
              <a:buFont typeface="IBM Plex Mono Medium"/>
              <a:buNone/>
              <a:defRPr/>
            </a:lvl6pPr>
            <a:lvl7pPr lvl="6">
              <a:spcBef>
                <a:spcPts val="400"/>
              </a:spcBef>
              <a:spcAft>
                <a:spcPts val="0"/>
              </a:spcAft>
              <a:buSzPts val="1000"/>
              <a:buFont typeface="IBM Plex Mono Medium"/>
              <a:buNone/>
              <a:defRPr/>
            </a:lvl7pPr>
            <a:lvl8pPr lvl="7">
              <a:spcBef>
                <a:spcPts val="400"/>
              </a:spcBef>
              <a:spcAft>
                <a:spcPts val="0"/>
              </a:spcAft>
              <a:buSzPts val="1000"/>
              <a:buFont typeface="IBM Plex Mono Medium"/>
              <a:buNone/>
              <a:defRPr/>
            </a:lvl8pPr>
            <a:lvl9pPr lvl="8">
              <a:spcBef>
                <a:spcPts val="400"/>
              </a:spcBef>
              <a:spcAft>
                <a:spcPts val="400"/>
              </a:spcAft>
              <a:buSzPts val="1000"/>
              <a:buFont typeface="IBM Plex Mono Medium"/>
              <a:buNone/>
              <a:defRPr/>
            </a:lvl9pPr>
          </a:lstStyle>
          <a:p/>
        </p:txBody>
      </p:sp>
      <p:sp>
        <p:nvSpPr>
          <p:cNvPr id="290" name="Google Shape;290;p36"/>
          <p:cNvSpPr txBox="1"/>
          <p:nvPr>
            <p:ph idx="3" type="body"/>
          </p:nvPr>
        </p:nvSpPr>
        <p:spPr>
          <a:xfrm>
            <a:off x="342975" y="3343625"/>
            <a:ext cx="2717400" cy="1062600"/>
          </a:xfrm>
          <a:prstGeom prst="rect">
            <a:avLst/>
          </a:prstGeom>
        </p:spPr>
        <p:txBody>
          <a:bodyPr anchorCtr="0" anchor="t" bIns="91425" lIns="91425" spcFirstLastPara="1" rIns="91425" wrap="square" tIns="91425">
            <a:noAutofit/>
          </a:bodyPr>
          <a:lstStyle>
            <a:lvl1pPr indent="-304800" lvl="0" marL="457200">
              <a:spcBef>
                <a:spcPts val="0"/>
              </a:spcBef>
              <a:spcAft>
                <a:spcPts val="0"/>
              </a:spcAft>
              <a:buSzPts val="1200"/>
              <a:buChar char="●"/>
              <a:defRPr/>
            </a:lvl1pPr>
            <a:lvl2pPr indent="-304800" lvl="1" marL="914400">
              <a:spcBef>
                <a:spcPts val="500"/>
              </a:spcBef>
              <a:spcAft>
                <a:spcPts val="0"/>
              </a:spcAft>
              <a:buSzPts val="1200"/>
              <a:buChar char="○"/>
              <a:defRPr/>
            </a:lvl2pPr>
            <a:lvl3pPr indent="-304800" lvl="2" marL="1371600">
              <a:spcBef>
                <a:spcPts val="500"/>
              </a:spcBef>
              <a:spcAft>
                <a:spcPts val="0"/>
              </a:spcAft>
              <a:buSzPts val="1200"/>
              <a:buChar char="■"/>
              <a:defRPr/>
            </a:lvl3pPr>
            <a:lvl4pPr indent="-304800" lvl="3" marL="1828800">
              <a:spcBef>
                <a:spcPts val="500"/>
              </a:spcBef>
              <a:spcAft>
                <a:spcPts val="0"/>
              </a:spcAft>
              <a:buSzPts val="1200"/>
              <a:buChar char="●"/>
              <a:defRPr/>
            </a:lvl4pPr>
            <a:lvl5pPr indent="-304800" lvl="4" marL="2286000">
              <a:spcBef>
                <a:spcPts val="500"/>
              </a:spcBef>
              <a:spcAft>
                <a:spcPts val="0"/>
              </a:spcAft>
              <a:buSzPts val="1200"/>
              <a:buChar char="○"/>
              <a:defRPr/>
            </a:lvl5pPr>
            <a:lvl6pPr indent="-304800" lvl="5" marL="2743200">
              <a:spcBef>
                <a:spcPts val="500"/>
              </a:spcBef>
              <a:spcAft>
                <a:spcPts val="0"/>
              </a:spcAft>
              <a:buSzPts val="1200"/>
              <a:buChar char="■"/>
              <a:defRPr/>
            </a:lvl6pPr>
            <a:lvl7pPr indent="-304800" lvl="6" marL="3200400">
              <a:spcBef>
                <a:spcPts val="500"/>
              </a:spcBef>
              <a:spcAft>
                <a:spcPts val="0"/>
              </a:spcAft>
              <a:buSzPts val="1200"/>
              <a:buChar char="●"/>
              <a:defRPr/>
            </a:lvl7pPr>
            <a:lvl8pPr indent="-304800" lvl="7" marL="3657600">
              <a:spcBef>
                <a:spcPts val="500"/>
              </a:spcBef>
              <a:spcAft>
                <a:spcPts val="0"/>
              </a:spcAft>
              <a:buSzPts val="1200"/>
              <a:buChar char="○"/>
              <a:defRPr/>
            </a:lvl8pPr>
            <a:lvl9pPr indent="-304800" lvl="8" marL="4114800">
              <a:spcBef>
                <a:spcPts val="500"/>
              </a:spcBef>
              <a:spcAft>
                <a:spcPts val="500"/>
              </a:spcAft>
              <a:buSzPts val="1200"/>
              <a:buChar char="■"/>
              <a:defRPr/>
            </a:lvl9pPr>
          </a:lstStyle>
          <a:p/>
        </p:txBody>
      </p:sp>
      <p:sp>
        <p:nvSpPr>
          <p:cNvPr id="291" name="Google Shape;291;p36"/>
          <p:cNvSpPr/>
          <p:nvPr/>
        </p:nvSpPr>
        <p:spPr>
          <a:xfrm>
            <a:off x="3324052" y="3020850"/>
            <a:ext cx="132900" cy="132900"/>
          </a:xfrm>
          <a:prstGeom prst="rect">
            <a:avLst/>
          </a:prstGeom>
          <a:solidFill>
            <a:schemeClr val="lt2"/>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292" name="Google Shape;292;p36"/>
          <p:cNvSpPr txBox="1"/>
          <p:nvPr>
            <p:ph idx="4" type="subTitle"/>
          </p:nvPr>
        </p:nvSpPr>
        <p:spPr>
          <a:xfrm>
            <a:off x="3515600" y="2925159"/>
            <a:ext cx="2415000" cy="259200"/>
          </a:xfrm>
          <a:prstGeom prst="rect">
            <a:avLst/>
          </a:prstGeom>
        </p:spPr>
        <p:txBody>
          <a:bodyPr anchorCtr="0" anchor="t" bIns="91425" lIns="91425" spcFirstLastPara="1" rIns="91425" wrap="square" tIns="91425">
            <a:noAutofit/>
          </a:bodyPr>
          <a:lstStyle>
            <a:lvl1pPr lvl="0">
              <a:spcBef>
                <a:spcPts val="0"/>
              </a:spcBef>
              <a:spcAft>
                <a:spcPts val="0"/>
              </a:spcAft>
              <a:buSzPts val="1000"/>
              <a:buFont typeface="IBM Plex Mono Medium"/>
              <a:buNone/>
              <a:defRPr/>
            </a:lvl1pPr>
            <a:lvl2pPr lvl="1">
              <a:spcBef>
                <a:spcPts val="400"/>
              </a:spcBef>
              <a:spcAft>
                <a:spcPts val="0"/>
              </a:spcAft>
              <a:buSzPts val="1000"/>
              <a:buFont typeface="IBM Plex Mono Medium"/>
              <a:buNone/>
              <a:defRPr/>
            </a:lvl2pPr>
            <a:lvl3pPr lvl="2">
              <a:spcBef>
                <a:spcPts val="400"/>
              </a:spcBef>
              <a:spcAft>
                <a:spcPts val="0"/>
              </a:spcAft>
              <a:buSzPts val="1000"/>
              <a:buFont typeface="IBM Plex Mono Medium"/>
              <a:buNone/>
              <a:defRPr/>
            </a:lvl3pPr>
            <a:lvl4pPr lvl="3">
              <a:spcBef>
                <a:spcPts val="400"/>
              </a:spcBef>
              <a:spcAft>
                <a:spcPts val="0"/>
              </a:spcAft>
              <a:buSzPts val="1000"/>
              <a:buFont typeface="IBM Plex Mono Medium"/>
              <a:buNone/>
              <a:defRPr/>
            </a:lvl4pPr>
            <a:lvl5pPr lvl="4">
              <a:spcBef>
                <a:spcPts val="400"/>
              </a:spcBef>
              <a:spcAft>
                <a:spcPts val="0"/>
              </a:spcAft>
              <a:buSzPts val="1000"/>
              <a:buFont typeface="IBM Plex Mono Medium"/>
              <a:buNone/>
              <a:defRPr/>
            </a:lvl5pPr>
            <a:lvl6pPr lvl="5">
              <a:spcBef>
                <a:spcPts val="400"/>
              </a:spcBef>
              <a:spcAft>
                <a:spcPts val="0"/>
              </a:spcAft>
              <a:buSzPts val="1000"/>
              <a:buFont typeface="IBM Plex Mono Medium"/>
              <a:buNone/>
              <a:defRPr/>
            </a:lvl6pPr>
            <a:lvl7pPr lvl="6">
              <a:spcBef>
                <a:spcPts val="400"/>
              </a:spcBef>
              <a:spcAft>
                <a:spcPts val="0"/>
              </a:spcAft>
              <a:buSzPts val="1000"/>
              <a:buFont typeface="IBM Plex Mono Medium"/>
              <a:buNone/>
              <a:defRPr/>
            </a:lvl7pPr>
            <a:lvl8pPr lvl="7">
              <a:spcBef>
                <a:spcPts val="400"/>
              </a:spcBef>
              <a:spcAft>
                <a:spcPts val="0"/>
              </a:spcAft>
              <a:buSzPts val="1000"/>
              <a:buFont typeface="IBM Plex Mono Medium"/>
              <a:buNone/>
              <a:defRPr/>
            </a:lvl8pPr>
            <a:lvl9pPr lvl="8">
              <a:spcBef>
                <a:spcPts val="400"/>
              </a:spcBef>
              <a:spcAft>
                <a:spcPts val="400"/>
              </a:spcAft>
              <a:buSzPts val="1000"/>
              <a:buFont typeface="IBM Plex Mono Medium"/>
              <a:buNone/>
              <a:defRPr/>
            </a:lvl9pPr>
          </a:lstStyle>
          <a:p/>
        </p:txBody>
      </p:sp>
      <p:sp>
        <p:nvSpPr>
          <p:cNvPr id="293" name="Google Shape;293;p36"/>
          <p:cNvSpPr txBox="1"/>
          <p:nvPr>
            <p:ph idx="5" type="body"/>
          </p:nvPr>
        </p:nvSpPr>
        <p:spPr>
          <a:xfrm>
            <a:off x="3213300" y="3343625"/>
            <a:ext cx="2717400" cy="1062600"/>
          </a:xfrm>
          <a:prstGeom prst="rect">
            <a:avLst/>
          </a:prstGeom>
        </p:spPr>
        <p:txBody>
          <a:bodyPr anchorCtr="0" anchor="t" bIns="91425" lIns="91425" spcFirstLastPara="1" rIns="91425" wrap="square" tIns="91425">
            <a:noAutofit/>
          </a:bodyPr>
          <a:lstStyle>
            <a:lvl1pPr indent="-304800" lvl="0" marL="457200">
              <a:spcBef>
                <a:spcPts val="0"/>
              </a:spcBef>
              <a:spcAft>
                <a:spcPts val="0"/>
              </a:spcAft>
              <a:buSzPts val="1200"/>
              <a:buChar char="●"/>
              <a:defRPr/>
            </a:lvl1pPr>
            <a:lvl2pPr indent="-304800" lvl="1" marL="914400">
              <a:spcBef>
                <a:spcPts val="500"/>
              </a:spcBef>
              <a:spcAft>
                <a:spcPts val="0"/>
              </a:spcAft>
              <a:buSzPts val="1200"/>
              <a:buChar char="○"/>
              <a:defRPr/>
            </a:lvl2pPr>
            <a:lvl3pPr indent="-304800" lvl="2" marL="1371600">
              <a:spcBef>
                <a:spcPts val="500"/>
              </a:spcBef>
              <a:spcAft>
                <a:spcPts val="0"/>
              </a:spcAft>
              <a:buSzPts val="1200"/>
              <a:buChar char="■"/>
              <a:defRPr/>
            </a:lvl3pPr>
            <a:lvl4pPr indent="-304800" lvl="3" marL="1828800">
              <a:spcBef>
                <a:spcPts val="500"/>
              </a:spcBef>
              <a:spcAft>
                <a:spcPts val="0"/>
              </a:spcAft>
              <a:buSzPts val="1200"/>
              <a:buChar char="●"/>
              <a:defRPr/>
            </a:lvl4pPr>
            <a:lvl5pPr indent="-304800" lvl="4" marL="2286000">
              <a:spcBef>
                <a:spcPts val="500"/>
              </a:spcBef>
              <a:spcAft>
                <a:spcPts val="0"/>
              </a:spcAft>
              <a:buSzPts val="1200"/>
              <a:buChar char="○"/>
              <a:defRPr/>
            </a:lvl5pPr>
            <a:lvl6pPr indent="-304800" lvl="5" marL="2743200">
              <a:spcBef>
                <a:spcPts val="500"/>
              </a:spcBef>
              <a:spcAft>
                <a:spcPts val="0"/>
              </a:spcAft>
              <a:buSzPts val="1200"/>
              <a:buChar char="■"/>
              <a:defRPr/>
            </a:lvl6pPr>
            <a:lvl7pPr indent="-304800" lvl="6" marL="3200400">
              <a:spcBef>
                <a:spcPts val="500"/>
              </a:spcBef>
              <a:spcAft>
                <a:spcPts val="0"/>
              </a:spcAft>
              <a:buSzPts val="1200"/>
              <a:buChar char="●"/>
              <a:defRPr/>
            </a:lvl7pPr>
            <a:lvl8pPr indent="-304800" lvl="7" marL="3657600">
              <a:spcBef>
                <a:spcPts val="500"/>
              </a:spcBef>
              <a:spcAft>
                <a:spcPts val="0"/>
              </a:spcAft>
              <a:buSzPts val="1200"/>
              <a:buChar char="○"/>
              <a:defRPr/>
            </a:lvl8pPr>
            <a:lvl9pPr indent="-304800" lvl="8" marL="4114800">
              <a:spcBef>
                <a:spcPts val="500"/>
              </a:spcBef>
              <a:spcAft>
                <a:spcPts val="500"/>
              </a:spcAft>
              <a:buSzPts val="1200"/>
              <a:buChar char="■"/>
              <a:defRPr/>
            </a:lvl9pPr>
          </a:lstStyle>
          <a:p/>
        </p:txBody>
      </p:sp>
      <p:sp>
        <p:nvSpPr>
          <p:cNvPr id="294" name="Google Shape;294;p36"/>
          <p:cNvSpPr/>
          <p:nvPr/>
        </p:nvSpPr>
        <p:spPr>
          <a:xfrm>
            <a:off x="6194377" y="3020850"/>
            <a:ext cx="132900" cy="132900"/>
          </a:xfrm>
          <a:prstGeom prst="rect">
            <a:avLst/>
          </a:prstGeom>
          <a:solidFill>
            <a:schemeClr val="lt2"/>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295" name="Google Shape;295;p36"/>
          <p:cNvSpPr txBox="1"/>
          <p:nvPr>
            <p:ph idx="6" type="subTitle"/>
          </p:nvPr>
        </p:nvSpPr>
        <p:spPr>
          <a:xfrm>
            <a:off x="6385925" y="2925159"/>
            <a:ext cx="2415000" cy="259200"/>
          </a:xfrm>
          <a:prstGeom prst="rect">
            <a:avLst/>
          </a:prstGeom>
        </p:spPr>
        <p:txBody>
          <a:bodyPr anchorCtr="0" anchor="t" bIns="91425" lIns="91425" spcFirstLastPara="1" rIns="91425" wrap="square" tIns="91425">
            <a:noAutofit/>
          </a:bodyPr>
          <a:lstStyle>
            <a:lvl1pPr lvl="0">
              <a:spcBef>
                <a:spcPts val="0"/>
              </a:spcBef>
              <a:spcAft>
                <a:spcPts val="0"/>
              </a:spcAft>
              <a:buSzPts val="1000"/>
              <a:buFont typeface="IBM Plex Mono Medium"/>
              <a:buNone/>
              <a:defRPr/>
            </a:lvl1pPr>
            <a:lvl2pPr lvl="1">
              <a:spcBef>
                <a:spcPts val="400"/>
              </a:spcBef>
              <a:spcAft>
                <a:spcPts val="0"/>
              </a:spcAft>
              <a:buSzPts val="1000"/>
              <a:buFont typeface="IBM Plex Mono Medium"/>
              <a:buNone/>
              <a:defRPr/>
            </a:lvl2pPr>
            <a:lvl3pPr lvl="2">
              <a:spcBef>
                <a:spcPts val="400"/>
              </a:spcBef>
              <a:spcAft>
                <a:spcPts val="0"/>
              </a:spcAft>
              <a:buSzPts val="1000"/>
              <a:buFont typeface="IBM Plex Mono Medium"/>
              <a:buNone/>
              <a:defRPr/>
            </a:lvl3pPr>
            <a:lvl4pPr lvl="3">
              <a:spcBef>
                <a:spcPts val="400"/>
              </a:spcBef>
              <a:spcAft>
                <a:spcPts val="0"/>
              </a:spcAft>
              <a:buSzPts val="1000"/>
              <a:buFont typeface="IBM Plex Mono Medium"/>
              <a:buNone/>
              <a:defRPr/>
            </a:lvl4pPr>
            <a:lvl5pPr lvl="4">
              <a:spcBef>
                <a:spcPts val="400"/>
              </a:spcBef>
              <a:spcAft>
                <a:spcPts val="0"/>
              </a:spcAft>
              <a:buSzPts val="1000"/>
              <a:buFont typeface="IBM Plex Mono Medium"/>
              <a:buNone/>
              <a:defRPr/>
            </a:lvl5pPr>
            <a:lvl6pPr lvl="5">
              <a:spcBef>
                <a:spcPts val="400"/>
              </a:spcBef>
              <a:spcAft>
                <a:spcPts val="0"/>
              </a:spcAft>
              <a:buSzPts val="1000"/>
              <a:buFont typeface="IBM Plex Mono Medium"/>
              <a:buNone/>
              <a:defRPr/>
            </a:lvl6pPr>
            <a:lvl7pPr lvl="6">
              <a:spcBef>
                <a:spcPts val="400"/>
              </a:spcBef>
              <a:spcAft>
                <a:spcPts val="0"/>
              </a:spcAft>
              <a:buSzPts val="1000"/>
              <a:buFont typeface="IBM Plex Mono Medium"/>
              <a:buNone/>
              <a:defRPr/>
            </a:lvl7pPr>
            <a:lvl8pPr lvl="7">
              <a:spcBef>
                <a:spcPts val="400"/>
              </a:spcBef>
              <a:spcAft>
                <a:spcPts val="0"/>
              </a:spcAft>
              <a:buSzPts val="1000"/>
              <a:buFont typeface="IBM Plex Mono Medium"/>
              <a:buNone/>
              <a:defRPr/>
            </a:lvl8pPr>
            <a:lvl9pPr lvl="8">
              <a:spcBef>
                <a:spcPts val="400"/>
              </a:spcBef>
              <a:spcAft>
                <a:spcPts val="400"/>
              </a:spcAft>
              <a:buSzPts val="1000"/>
              <a:buFont typeface="IBM Plex Mono Medium"/>
              <a:buNone/>
              <a:defRPr/>
            </a:lvl9pPr>
          </a:lstStyle>
          <a:p/>
        </p:txBody>
      </p:sp>
      <p:sp>
        <p:nvSpPr>
          <p:cNvPr id="296" name="Google Shape;296;p36"/>
          <p:cNvSpPr/>
          <p:nvPr>
            <p:ph idx="7" type="pic"/>
          </p:nvPr>
        </p:nvSpPr>
        <p:spPr>
          <a:xfrm>
            <a:off x="6194375" y="1494125"/>
            <a:ext cx="2492400" cy="1300800"/>
          </a:xfrm>
          <a:prstGeom prst="rect">
            <a:avLst/>
          </a:prstGeom>
          <a:noFill/>
          <a:ln>
            <a:noFill/>
          </a:ln>
        </p:spPr>
      </p:sp>
      <p:sp>
        <p:nvSpPr>
          <p:cNvPr id="297" name="Google Shape;297;p36"/>
          <p:cNvSpPr/>
          <p:nvPr>
            <p:ph idx="8" type="pic"/>
          </p:nvPr>
        </p:nvSpPr>
        <p:spPr>
          <a:xfrm>
            <a:off x="455475" y="1494125"/>
            <a:ext cx="2492400" cy="1300800"/>
          </a:xfrm>
          <a:prstGeom prst="rect">
            <a:avLst/>
          </a:prstGeom>
          <a:noFill/>
          <a:ln>
            <a:noFill/>
          </a:ln>
        </p:spPr>
      </p:sp>
      <p:sp>
        <p:nvSpPr>
          <p:cNvPr id="298" name="Google Shape;298;p36"/>
          <p:cNvSpPr/>
          <p:nvPr>
            <p:ph idx="9" type="pic"/>
          </p:nvPr>
        </p:nvSpPr>
        <p:spPr>
          <a:xfrm>
            <a:off x="3324925" y="1494125"/>
            <a:ext cx="2492400" cy="1300800"/>
          </a:xfrm>
          <a:prstGeom prst="rect">
            <a:avLst/>
          </a:prstGeom>
          <a:noFill/>
          <a:ln>
            <a:noFill/>
          </a:ln>
        </p:spPr>
      </p:sp>
      <p:sp>
        <p:nvSpPr>
          <p:cNvPr id="299" name="Google Shape;299;p36"/>
          <p:cNvSpPr txBox="1"/>
          <p:nvPr>
            <p:ph idx="12" type="sldNum"/>
          </p:nvPr>
        </p:nvSpPr>
        <p:spPr>
          <a:xfrm>
            <a:off x="8229600" y="4799170"/>
            <a:ext cx="457200" cy="273900"/>
          </a:xfrm>
          <a:prstGeom prst="rect">
            <a:avLst/>
          </a:prstGeom>
        </p:spPr>
        <p:txBody>
          <a:bodyPr anchorCtr="0" anchor="ctr" bIns="91425" lIns="91425" spcFirstLastPara="1" rIns="91425" wrap="square" tIns="91425">
            <a:noAutofit/>
          </a:bodyPr>
          <a:lstStyle>
            <a:lvl1pPr lvl="0" rtl="0" algn="r">
              <a:buNone/>
              <a:defRPr sz="800">
                <a:latin typeface="IBM Plex Sans"/>
                <a:ea typeface="IBM Plex Sans"/>
                <a:cs typeface="IBM Plex Sans"/>
                <a:sym typeface="IBM Plex Sans"/>
              </a:defRPr>
            </a:lvl1pPr>
            <a:lvl2pPr lvl="1" rtl="0" algn="r">
              <a:buNone/>
              <a:defRPr sz="800">
                <a:latin typeface="IBM Plex Sans"/>
                <a:ea typeface="IBM Plex Sans"/>
                <a:cs typeface="IBM Plex Sans"/>
                <a:sym typeface="IBM Plex Sans"/>
              </a:defRPr>
            </a:lvl2pPr>
            <a:lvl3pPr lvl="2" rtl="0" algn="r">
              <a:buNone/>
              <a:defRPr sz="800">
                <a:latin typeface="IBM Plex Sans"/>
                <a:ea typeface="IBM Plex Sans"/>
                <a:cs typeface="IBM Plex Sans"/>
                <a:sym typeface="IBM Plex Sans"/>
              </a:defRPr>
            </a:lvl3pPr>
            <a:lvl4pPr lvl="3" rtl="0" algn="r">
              <a:buNone/>
              <a:defRPr sz="800">
                <a:latin typeface="IBM Plex Sans"/>
                <a:ea typeface="IBM Plex Sans"/>
                <a:cs typeface="IBM Plex Sans"/>
                <a:sym typeface="IBM Plex Sans"/>
              </a:defRPr>
            </a:lvl4pPr>
            <a:lvl5pPr lvl="4" rtl="0" algn="r">
              <a:buNone/>
              <a:defRPr sz="800">
                <a:latin typeface="IBM Plex Sans"/>
                <a:ea typeface="IBM Plex Sans"/>
                <a:cs typeface="IBM Plex Sans"/>
                <a:sym typeface="IBM Plex Sans"/>
              </a:defRPr>
            </a:lvl5pPr>
            <a:lvl6pPr lvl="5" rtl="0" algn="r">
              <a:buNone/>
              <a:defRPr sz="800">
                <a:latin typeface="IBM Plex Sans"/>
                <a:ea typeface="IBM Plex Sans"/>
                <a:cs typeface="IBM Plex Sans"/>
                <a:sym typeface="IBM Plex Sans"/>
              </a:defRPr>
            </a:lvl6pPr>
            <a:lvl7pPr lvl="6" rtl="0" algn="r">
              <a:buNone/>
              <a:defRPr sz="800">
                <a:latin typeface="IBM Plex Sans"/>
                <a:ea typeface="IBM Plex Sans"/>
                <a:cs typeface="IBM Plex Sans"/>
                <a:sym typeface="IBM Plex Sans"/>
              </a:defRPr>
            </a:lvl7pPr>
            <a:lvl8pPr lvl="7" rtl="0" algn="r">
              <a:buNone/>
              <a:defRPr sz="800">
                <a:latin typeface="IBM Plex Sans"/>
                <a:ea typeface="IBM Plex Sans"/>
                <a:cs typeface="IBM Plex Sans"/>
                <a:sym typeface="IBM Plex Sans"/>
              </a:defRPr>
            </a:lvl8pPr>
            <a:lvl9pPr lvl="8" rtl="0" algn="r">
              <a:buNone/>
              <a:defRPr sz="800">
                <a:latin typeface="IBM Plex Sans"/>
                <a:ea typeface="IBM Plex Sans"/>
                <a:cs typeface="IBM Plex Sans"/>
                <a:sym typeface="IBM Plex Sans"/>
              </a:defRPr>
            </a:lvl9pPr>
          </a:lstStyle>
          <a:p>
            <a:pPr indent="0" lvl="0" marL="0" rtl="0" algn="r">
              <a:spcBef>
                <a:spcPts val="0"/>
              </a:spcBef>
              <a:spcAft>
                <a:spcPts val="0"/>
              </a:spcAft>
              <a:buNone/>
            </a:pPr>
            <a:fld id="{00000000-1234-1234-1234-123412341234}" type="slidenum">
              <a:rPr lang="en"/>
              <a:t>‹#›</a:t>
            </a:fld>
            <a:endParaRPr/>
          </a:p>
        </p:txBody>
      </p:sp>
      <p:sp>
        <p:nvSpPr>
          <p:cNvPr id="300" name="Google Shape;300;p36"/>
          <p:cNvSpPr/>
          <p:nvPr/>
        </p:nvSpPr>
        <p:spPr>
          <a:xfrm flipH="1">
            <a:off x="8686802" y="4860600"/>
            <a:ext cx="118500" cy="118500"/>
          </a:xfrm>
          <a:prstGeom prst="rect">
            <a:avLst/>
          </a:prstGeom>
          <a:solidFill>
            <a:schemeClr val="lt2"/>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storyboards">
  <p:cSld name="CUSTOM_2_1_1_1_1">
    <p:spTree>
      <p:nvGrpSpPr>
        <p:cNvPr id="301" name="Shape 301"/>
        <p:cNvGrpSpPr/>
        <p:nvPr/>
      </p:nvGrpSpPr>
      <p:grpSpPr>
        <a:xfrm>
          <a:off x="0" y="0"/>
          <a:ext cx="0" cy="0"/>
          <a:chOff x="0" y="0"/>
          <a:chExt cx="0" cy="0"/>
        </a:xfrm>
      </p:grpSpPr>
      <p:sp>
        <p:nvSpPr>
          <p:cNvPr id="302" name="Google Shape;302;p37"/>
          <p:cNvSpPr txBox="1"/>
          <p:nvPr>
            <p:ph type="title"/>
          </p:nvPr>
        </p:nvSpPr>
        <p:spPr>
          <a:xfrm>
            <a:off x="342900" y="452925"/>
            <a:ext cx="8458200" cy="708900"/>
          </a:xfrm>
          <a:prstGeom prst="rect">
            <a:avLst/>
          </a:prstGeom>
        </p:spPr>
        <p:txBody>
          <a:bodyPr anchorCtr="0" anchor="t" bIns="91425" lIns="91425" spcFirstLastPara="1" rIns="91425" wrap="square" tIns="91425">
            <a:noAutofit/>
          </a:bodyPr>
          <a:lstStyle>
            <a:lvl1pPr lvl="0">
              <a:spcBef>
                <a:spcPts val="0"/>
              </a:spcBef>
              <a:spcAft>
                <a:spcPts val="0"/>
              </a:spcAft>
              <a:buSzPts val="3600"/>
              <a:buNone/>
              <a:defRPr sz="3600"/>
            </a:lvl1pPr>
            <a:lvl2pPr lvl="1">
              <a:spcBef>
                <a:spcPts val="0"/>
              </a:spcBef>
              <a:spcAft>
                <a:spcPts val="0"/>
              </a:spcAft>
              <a:buSzPts val="3600"/>
              <a:buNone/>
              <a:defRPr sz="3600"/>
            </a:lvl2pPr>
            <a:lvl3pPr lvl="2">
              <a:spcBef>
                <a:spcPts val="0"/>
              </a:spcBef>
              <a:spcAft>
                <a:spcPts val="0"/>
              </a:spcAft>
              <a:buSzPts val="3600"/>
              <a:buNone/>
              <a:defRPr sz="3600"/>
            </a:lvl3pPr>
            <a:lvl4pPr lvl="3">
              <a:spcBef>
                <a:spcPts val="0"/>
              </a:spcBef>
              <a:spcAft>
                <a:spcPts val="0"/>
              </a:spcAft>
              <a:buSzPts val="3600"/>
              <a:buNone/>
              <a:defRPr sz="3600"/>
            </a:lvl4pPr>
            <a:lvl5pPr lvl="4">
              <a:spcBef>
                <a:spcPts val="0"/>
              </a:spcBef>
              <a:spcAft>
                <a:spcPts val="0"/>
              </a:spcAft>
              <a:buSzPts val="3600"/>
              <a:buNone/>
              <a:defRPr sz="3600"/>
            </a:lvl5pPr>
            <a:lvl6pPr lvl="5">
              <a:spcBef>
                <a:spcPts val="0"/>
              </a:spcBef>
              <a:spcAft>
                <a:spcPts val="0"/>
              </a:spcAft>
              <a:buSzPts val="3600"/>
              <a:buNone/>
              <a:defRPr sz="3600"/>
            </a:lvl6pPr>
            <a:lvl7pPr lvl="6">
              <a:spcBef>
                <a:spcPts val="0"/>
              </a:spcBef>
              <a:spcAft>
                <a:spcPts val="0"/>
              </a:spcAft>
              <a:buSzPts val="3600"/>
              <a:buNone/>
              <a:defRPr sz="3600"/>
            </a:lvl7pPr>
            <a:lvl8pPr lvl="7">
              <a:spcBef>
                <a:spcPts val="0"/>
              </a:spcBef>
              <a:spcAft>
                <a:spcPts val="0"/>
              </a:spcAft>
              <a:buSzPts val="3600"/>
              <a:buNone/>
              <a:defRPr sz="3600"/>
            </a:lvl8pPr>
            <a:lvl9pPr lvl="8">
              <a:spcBef>
                <a:spcPts val="0"/>
              </a:spcBef>
              <a:spcAft>
                <a:spcPts val="0"/>
              </a:spcAft>
              <a:buSzPts val="3600"/>
              <a:buNone/>
              <a:defRPr sz="3600"/>
            </a:lvl9pPr>
          </a:lstStyle>
          <a:p/>
        </p:txBody>
      </p:sp>
      <p:cxnSp>
        <p:nvCxnSpPr>
          <p:cNvPr id="303" name="Google Shape;303;p37"/>
          <p:cNvCxnSpPr/>
          <p:nvPr/>
        </p:nvCxnSpPr>
        <p:spPr>
          <a:xfrm>
            <a:off x="342977" y="4568993"/>
            <a:ext cx="8471100" cy="0"/>
          </a:xfrm>
          <a:prstGeom prst="straightConnector1">
            <a:avLst/>
          </a:prstGeom>
          <a:noFill/>
          <a:ln cap="flat" cmpd="sng" w="9525">
            <a:solidFill>
              <a:schemeClr val="dk1"/>
            </a:solidFill>
            <a:prstDash val="solid"/>
            <a:round/>
            <a:headEnd len="med" w="med" type="none"/>
            <a:tailEnd len="med" w="med" type="none"/>
          </a:ln>
        </p:spPr>
      </p:cxnSp>
      <p:cxnSp>
        <p:nvCxnSpPr>
          <p:cNvPr id="304" name="Google Shape;304;p37"/>
          <p:cNvCxnSpPr/>
          <p:nvPr/>
        </p:nvCxnSpPr>
        <p:spPr>
          <a:xfrm>
            <a:off x="342977" y="1266068"/>
            <a:ext cx="8471100" cy="0"/>
          </a:xfrm>
          <a:prstGeom prst="straightConnector1">
            <a:avLst/>
          </a:prstGeom>
          <a:noFill/>
          <a:ln cap="flat" cmpd="sng" w="9525">
            <a:solidFill>
              <a:schemeClr val="dk1"/>
            </a:solidFill>
            <a:prstDash val="solid"/>
            <a:round/>
            <a:headEnd len="med" w="med" type="none"/>
            <a:tailEnd len="med" w="med" type="none"/>
          </a:ln>
        </p:spPr>
      </p:cxnSp>
      <p:sp>
        <p:nvSpPr>
          <p:cNvPr id="305" name="Google Shape;305;p37"/>
          <p:cNvSpPr/>
          <p:nvPr>
            <p:ph idx="2" type="pic"/>
          </p:nvPr>
        </p:nvSpPr>
        <p:spPr>
          <a:xfrm>
            <a:off x="455475" y="1494125"/>
            <a:ext cx="3621300" cy="1300800"/>
          </a:xfrm>
          <a:prstGeom prst="rect">
            <a:avLst/>
          </a:prstGeom>
          <a:noFill/>
          <a:ln>
            <a:noFill/>
          </a:ln>
        </p:spPr>
      </p:sp>
      <p:sp>
        <p:nvSpPr>
          <p:cNvPr id="306" name="Google Shape;306;p37"/>
          <p:cNvSpPr/>
          <p:nvPr/>
        </p:nvSpPr>
        <p:spPr>
          <a:xfrm>
            <a:off x="453727" y="3020850"/>
            <a:ext cx="132900" cy="132900"/>
          </a:xfrm>
          <a:prstGeom prst="rect">
            <a:avLst/>
          </a:prstGeom>
          <a:solidFill>
            <a:schemeClr val="lt2"/>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307" name="Google Shape;307;p37"/>
          <p:cNvSpPr txBox="1"/>
          <p:nvPr>
            <p:ph idx="1" type="subTitle"/>
          </p:nvPr>
        </p:nvSpPr>
        <p:spPr>
          <a:xfrm>
            <a:off x="645275" y="2925159"/>
            <a:ext cx="3621300" cy="259200"/>
          </a:xfrm>
          <a:prstGeom prst="rect">
            <a:avLst/>
          </a:prstGeom>
        </p:spPr>
        <p:txBody>
          <a:bodyPr anchorCtr="0" anchor="t" bIns="91425" lIns="91425" spcFirstLastPara="1" rIns="91425" wrap="square" tIns="91425">
            <a:noAutofit/>
          </a:bodyPr>
          <a:lstStyle>
            <a:lvl1pPr lvl="0">
              <a:spcBef>
                <a:spcPts val="0"/>
              </a:spcBef>
              <a:spcAft>
                <a:spcPts val="0"/>
              </a:spcAft>
              <a:buSzPts val="1000"/>
              <a:buFont typeface="IBM Plex Mono Medium"/>
              <a:buNone/>
              <a:defRPr/>
            </a:lvl1pPr>
            <a:lvl2pPr lvl="1">
              <a:spcBef>
                <a:spcPts val="400"/>
              </a:spcBef>
              <a:spcAft>
                <a:spcPts val="0"/>
              </a:spcAft>
              <a:buSzPts val="1000"/>
              <a:buFont typeface="IBM Plex Mono Medium"/>
              <a:buNone/>
              <a:defRPr/>
            </a:lvl2pPr>
            <a:lvl3pPr lvl="2">
              <a:spcBef>
                <a:spcPts val="400"/>
              </a:spcBef>
              <a:spcAft>
                <a:spcPts val="0"/>
              </a:spcAft>
              <a:buSzPts val="1000"/>
              <a:buFont typeface="IBM Plex Mono Medium"/>
              <a:buNone/>
              <a:defRPr/>
            </a:lvl3pPr>
            <a:lvl4pPr lvl="3">
              <a:spcBef>
                <a:spcPts val="400"/>
              </a:spcBef>
              <a:spcAft>
                <a:spcPts val="0"/>
              </a:spcAft>
              <a:buSzPts val="1000"/>
              <a:buFont typeface="IBM Plex Mono Medium"/>
              <a:buNone/>
              <a:defRPr/>
            </a:lvl4pPr>
            <a:lvl5pPr lvl="4">
              <a:spcBef>
                <a:spcPts val="400"/>
              </a:spcBef>
              <a:spcAft>
                <a:spcPts val="0"/>
              </a:spcAft>
              <a:buSzPts val="1000"/>
              <a:buFont typeface="IBM Plex Mono Medium"/>
              <a:buNone/>
              <a:defRPr/>
            </a:lvl5pPr>
            <a:lvl6pPr lvl="5">
              <a:spcBef>
                <a:spcPts val="400"/>
              </a:spcBef>
              <a:spcAft>
                <a:spcPts val="0"/>
              </a:spcAft>
              <a:buSzPts val="1000"/>
              <a:buFont typeface="IBM Plex Mono Medium"/>
              <a:buNone/>
              <a:defRPr/>
            </a:lvl6pPr>
            <a:lvl7pPr lvl="6">
              <a:spcBef>
                <a:spcPts val="400"/>
              </a:spcBef>
              <a:spcAft>
                <a:spcPts val="0"/>
              </a:spcAft>
              <a:buSzPts val="1000"/>
              <a:buFont typeface="IBM Plex Mono Medium"/>
              <a:buNone/>
              <a:defRPr/>
            </a:lvl7pPr>
            <a:lvl8pPr lvl="7">
              <a:spcBef>
                <a:spcPts val="400"/>
              </a:spcBef>
              <a:spcAft>
                <a:spcPts val="0"/>
              </a:spcAft>
              <a:buSzPts val="1000"/>
              <a:buFont typeface="IBM Plex Mono Medium"/>
              <a:buNone/>
              <a:defRPr/>
            </a:lvl8pPr>
            <a:lvl9pPr lvl="8">
              <a:spcBef>
                <a:spcPts val="400"/>
              </a:spcBef>
              <a:spcAft>
                <a:spcPts val="400"/>
              </a:spcAft>
              <a:buSzPts val="1000"/>
              <a:buFont typeface="IBM Plex Mono Medium"/>
              <a:buNone/>
              <a:defRPr/>
            </a:lvl9pPr>
          </a:lstStyle>
          <a:p/>
        </p:txBody>
      </p:sp>
      <p:sp>
        <p:nvSpPr>
          <p:cNvPr id="308" name="Google Shape;308;p37"/>
          <p:cNvSpPr txBox="1"/>
          <p:nvPr>
            <p:ph idx="3" type="body"/>
          </p:nvPr>
        </p:nvSpPr>
        <p:spPr>
          <a:xfrm>
            <a:off x="342975" y="3343625"/>
            <a:ext cx="3923700" cy="1062600"/>
          </a:xfrm>
          <a:prstGeom prst="rect">
            <a:avLst/>
          </a:prstGeom>
        </p:spPr>
        <p:txBody>
          <a:bodyPr anchorCtr="0" anchor="t" bIns="91425" lIns="91425" spcFirstLastPara="1" rIns="91425" wrap="square" tIns="91425">
            <a:noAutofit/>
          </a:bodyPr>
          <a:lstStyle>
            <a:lvl1pPr indent="-304800" lvl="0" marL="457200">
              <a:spcBef>
                <a:spcPts val="0"/>
              </a:spcBef>
              <a:spcAft>
                <a:spcPts val="0"/>
              </a:spcAft>
              <a:buSzPts val="1200"/>
              <a:buChar char="●"/>
              <a:defRPr/>
            </a:lvl1pPr>
            <a:lvl2pPr indent="-304800" lvl="1" marL="914400">
              <a:spcBef>
                <a:spcPts val="500"/>
              </a:spcBef>
              <a:spcAft>
                <a:spcPts val="0"/>
              </a:spcAft>
              <a:buSzPts val="1200"/>
              <a:buChar char="○"/>
              <a:defRPr/>
            </a:lvl2pPr>
            <a:lvl3pPr indent="-304800" lvl="2" marL="1371600">
              <a:spcBef>
                <a:spcPts val="500"/>
              </a:spcBef>
              <a:spcAft>
                <a:spcPts val="0"/>
              </a:spcAft>
              <a:buSzPts val="1200"/>
              <a:buChar char="■"/>
              <a:defRPr/>
            </a:lvl3pPr>
            <a:lvl4pPr indent="-304800" lvl="3" marL="1828800">
              <a:spcBef>
                <a:spcPts val="500"/>
              </a:spcBef>
              <a:spcAft>
                <a:spcPts val="0"/>
              </a:spcAft>
              <a:buSzPts val="1200"/>
              <a:buChar char="●"/>
              <a:defRPr/>
            </a:lvl4pPr>
            <a:lvl5pPr indent="-304800" lvl="4" marL="2286000">
              <a:spcBef>
                <a:spcPts val="500"/>
              </a:spcBef>
              <a:spcAft>
                <a:spcPts val="0"/>
              </a:spcAft>
              <a:buSzPts val="1200"/>
              <a:buChar char="○"/>
              <a:defRPr/>
            </a:lvl5pPr>
            <a:lvl6pPr indent="-304800" lvl="5" marL="2743200">
              <a:spcBef>
                <a:spcPts val="500"/>
              </a:spcBef>
              <a:spcAft>
                <a:spcPts val="0"/>
              </a:spcAft>
              <a:buSzPts val="1200"/>
              <a:buChar char="■"/>
              <a:defRPr/>
            </a:lvl6pPr>
            <a:lvl7pPr indent="-304800" lvl="6" marL="3200400">
              <a:spcBef>
                <a:spcPts val="500"/>
              </a:spcBef>
              <a:spcAft>
                <a:spcPts val="0"/>
              </a:spcAft>
              <a:buSzPts val="1200"/>
              <a:buChar char="●"/>
              <a:defRPr/>
            </a:lvl7pPr>
            <a:lvl8pPr indent="-304800" lvl="7" marL="3657600">
              <a:spcBef>
                <a:spcPts val="500"/>
              </a:spcBef>
              <a:spcAft>
                <a:spcPts val="0"/>
              </a:spcAft>
              <a:buSzPts val="1200"/>
              <a:buChar char="○"/>
              <a:defRPr/>
            </a:lvl8pPr>
            <a:lvl9pPr indent="-304800" lvl="8" marL="4114800">
              <a:spcBef>
                <a:spcPts val="500"/>
              </a:spcBef>
              <a:spcAft>
                <a:spcPts val="500"/>
              </a:spcAft>
              <a:buSzPts val="1200"/>
              <a:buChar char="■"/>
              <a:defRPr/>
            </a:lvl9pPr>
          </a:lstStyle>
          <a:p/>
        </p:txBody>
      </p:sp>
      <p:sp>
        <p:nvSpPr>
          <p:cNvPr id="309" name="Google Shape;309;p37"/>
          <p:cNvSpPr/>
          <p:nvPr/>
        </p:nvSpPr>
        <p:spPr>
          <a:xfrm>
            <a:off x="4689277" y="3020850"/>
            <a:ext cx="132900" cy="132900"/>
          </a:xfrm>
          <a:prstGeom prst="rect">
            <a:avLst/>
          </a:prstGeom>
          <a:solidFill>
            <a:schemeClr val="lt2"/>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310" name="Google Shape;310;p37"/>
          <p:cNvSpPr txBox="1"/>
          <p:nvPr>
            <p:ph idx="4" type="subTitle"/>
          </p:nvPr>
        </p:nvSpPr>
        <p:spPr>
          <a:xfrm>
            <a:off x="5261825" y="2925159"/>
            <a:ext cx="3621300" cy="259200"/>
          </a:xfrm>
          <a:prstGeom prst="rect">
            <a:avLst/>
          </a:prstGeom>
        </p:spPr>
        <p:txBody>
          <a:bodyPr anchorCtr="0" anchor="t" bIns="91425" lIns="91425" spcFirstLastPara="1" rIns="91425" wrap="square" tIns="91425">
            <a:noAutofit/>
          </a:bodyPr>
          <a:lstStyle>
            <a:lvl1pPr lvl="0">
              <a:spcBef>
                <a:spcPts val="0"/>
              </a:spcBef>
              <a:spcAft>
                <a:spcPts val="0"/>
              </a:spcAft>
              <a:buSzPts val="1000"/>
              <a:buFont typeface="IBM Plex Mono Medium"/>
              <a:buNone/>
              <a:defRPr/>
            </a:lvl1pPr>
            <a:lvl2pPr lvl="1">
              <a:spcBef>
                <a:spcPts val="400"/>
              </a:spcBef>
              <a:spcAft>
                <a:spcPts val="0"/>
              </a:spcAft>
              <a:buSzPts val="1000"/>
              <a:buFont typeface="IBM Plex Mono Medium"/>
              <a:buNone/>
              <a:defRPr/>
            </a:lvl2pPr>
            <a:lvl3pPr lvl="2">
              <a:spcBef>
                <a:spcPts val="400"/>
              </a:spcBef>
              <a:spcAft>
                <a:spcPts val="0"/>
              </a:spcAft>
              <a:buSzPts val="1000"/>
              <a:buFont typeface="IBM Plex Mono Medium"/>
              <a:buNone/>
              <a:defRPr/>
            </a:lvl3pPr>
            <a:lvl4pPr lvl="3">
              <a:spcBef>
                <a:spcPts val="400"/>
              </a:spcBef>
              <a:spcAft>
                <a:spcPts val="0"/>
              </a:spcAft>
              <a:buSzPts val="1000"/>
              <a:buFont typeface="IBM Plex Mono Medium"/>
              <a:buNone/>
              <a:defRPr/>
            </a:lvl4pPr>
            <a:lvl5pPr lvl="4">
              <a:spcBef>
                <a:spcPts val="400"/>
              </a:spcBef>
              <a:spcAft>
                <a:spcPts val="0"/>
              </a:spcAft>
              <a:buSzPts val="1000"/>
              <a:buFont typeface="IBM Plex Mono Medium"/>
              <a:buNone/>
              <a:defRPr/>
            </a:lvl5pPr>
            <a:lvl6pPr lvl="5">
              <a:spcBef>
                <a:spcPts val="400"/>
              </a:spcBef>
              <a:spcAft>
                <a:spcPts val="0"/>
              </a:spcAft>
              <a:buSzPts val="1000"/>
              <a:buFont typeface="IBM Plex Mono Medium"/>
              <a:buNone/>
              <a:defRPr/>
            </a:lvl6pPr>
            <a:lvl7pPr lvl="6">
              <a:spcBef>
                <a:spcPts val="400"/>
              </a:spcBef>
              <a:spcAft>
                <a:spcPts val="0"/>
              </a:spcAft>
              <a:buSzPts val="1000"/>
              <a:buFont typeface="IBM Plex Mono Medium"/>
              <a:buNone/>
              <a:defRPr/>
            </a:lvl7pPr>
            <a:lvl8pPr lvl="7">
              <a:spcBef>
                <a:spcPts val="400"/>
              </a:spcBef>
              <a:spcAft>
                <a:spcPts val="0"/>
              </a:spcAft>
              <a:buSzPts val="1000"/>
              <a:buFont typeface="IBM Plex Mono Medium"/>
              <a:buNone/>
              <a:defRPr/>
            </a:lvl8pPr>
            <a:lvl9pPr lvl="8">
              <a:spcBef>
                <a:spcPts val="400"/>
              </a:spcBef>
              <a:spcAft>
                <a:spcPts val="400"/>
              </a:spcAft>
              <a:buSzPts val="1000"/>
              <a:buFont typeface="IBM Plex Mono Medium"/>
              <a:buNone/>
              <a:defRPr/>
            </a:lvl9pPr>
          </a:lstStyle>
          <a:p/>
        </p:txBody>
      </p:sp>
      <p:sp>
        <p:nvSpPr>
          <p:cNvPr id="311" name="Google Shape;311;p37"/>
          <p:cNvSpPr txBox="1"/>
          <p:nvPr>
            <p:ph idx="5" type="body"/>
          </p:nvPr>
        </p:nvSpPr>
        <p:spPr>
          <a:xfrm>
            <a:off x="4959525" y="3343625"/>
            <a:ext cx="3923700" cy="1062600"/>
          </a:xfrm>
          <a:prstGeom prst="rect">
            <a:avLst/>
          </a:prstGeom>
        </p:spPr>
        <p:txBody>
          <a:bodyPr anchorCtr="0" anchor="t" bIns="91425" lIns="91425" spcFirstLastPara="1" rIns="91425" wrap="square" tIns="91425">
            <a:noAutofit/>
          </a:bodyPr>
          <a:lstStyle>
            <a:lvl1pPr indent="-304800" lvl="0" marL="457200">
              <a:spcBef>
                <a:spcPts val="0"/>
              </a:spcBef>
              <a:spcAft>
                <a:spcPts val="0"/>
              </a:spcAft>
              <a:buSzPts val="1200"/>
              <a:buChar char="●"/>
              <a:defRPr/>
            </a:lvl1pPr>
            <a:lvl2pPr indent="-304800" lvl="1" marL="914400">
              <a:spcBef>
                <a:spcPts val="500"/>
              </a:spcBef>
              <a:spcAft>
                <a:spcPts val="0"/>
              </a:spcAft>
              <a:buSzPts val="1200"/>
              <a:buChar char="○"/>
              <a:defRPr/>
            </a:lvl2pPr>
            <a:lvl3pPr indent="-304800" lvl="2" marL="1371600">
              <a:spcBef>
                <a:spcPts val="500"/>
              </a:spcBef>
              <a:spcAft>
                <a:spcPts val="0"/>
              </a:spcAft>
              <a:buSzPts val="1200"/>
              <a:buChar char="■"/>
              <a:defRPr/>
            </a:lvl3pPr>
            <a:lvl4pPr indent="-304800" lvl="3" marL="1828800">
              <a:spcBef>
                <a:spcPts val="500"/>
              </a:spcBef>
              <a:spcAft>
                <a:spcPts val="0"/>
              </a:spcAft>
              <a:buSzPts val="1200"/>
              <a:buChar char="●"/>
              <a:defRPr/>
            </a:lvl4pPr>
            <a:lvl5pPr indent="-304800" lvl="4" marL="2286000">
              <a:spcBef>
                <a:spcPts val="500"/>
              </a:spcBef>
              <a:spcAft>
                <a:spcPts val="0"/>
              </a:spcAft>
              <a:buSzPts val="1200"/>
              <a:buChar char="○"/>
              <a:defRPr/>
            </a:lvl5pPr>
            <a:lvl6pPr indent="-304800" lvl="5" marL="2743200">
              <a:spcBef>
                <a:spcPts val="500"/>
              </a:spcBef>
              <a:spcAft>
                <a:spcPts val="0"/>
              </a:spcAft>
              <a:buSzPts val="1200"/>
              <a:buChar char="■"/>
              <a:defRPr/>
            </a:lvl6pPr>
            <a:lvl7pPr indent="-304800" lvl="6" marL="3200400">
              <a:spcBef>
                <a:spcPts val="500"/>
              </a:spcBef>
              <a:spcAft>
                <a:spcPts val="0"/>
              </a:spcAft>
              <a:buSzPts val="1200"/>
              <a:buChar char="●"/>
              <a:defRPr/>
            </a:lvl7pPr>
            <a:lvl8pPr indent="-304800" lvl="7" marL="3657600">
              <a:spcBef>
                <a:spcPts val="500"/>
              </a:spcBef>
              <a:spcAft>
                <a:spcPts val="0"/>
              </a:spcAft>
              <a:buSzPts val="1200"/>
              <a:buChar char="○"/>
              <a:defRPr/>
            </a:lvl8pPr>
            <a:lvl9pPr indent="-304800" lvl="8" marL="4114800">
              <a:spcBef>
                <a:spcPts val="500"/>
              </a:spcBef>
              <a:spcAft>
                <a:spcPts val="500"/>
              </a:spcAft>
              <a:buSzPts val="1200"/>
              <a:buChar char="■"/>
              <a:defRPr/>
            </a:lvl9pPr>
          </a:lstStyle>
          <a:p/>
        </p:txBody>
      </p:sp>
      <p:sp>
        <p:nvSpPr>
          <p:cNvPr id="312" name="Google Shape;312;p37"/>
          <p:cNvSpPr/>
          <p:nvPr>
            <p:ph idx="6" type="pic"/>
          </p:nvPr>
        </p:nvSpPr>
        <p:spPr>
          <a:xfrm>
            <a:off x="5070275" y="1494125"/>
            <a:ext cx="3621300" cy="1300800"/>
          </a:xfrm>
          <a:prstGeom prst="rect">
            <a:avLst/>
          </a:prstGeom>
          <a:noFill/>
          <a:ln>
            <a:noFill/>
          </a:ln>
        </p:spPr>
      </p:sp>
      <p:sp>
        <p:nvSpPr>
          <p:cNvPr id="313" name="Google Shape;313;p37"/>
          <p:cNvSpPr txBox="1"/>
          <p:nvPr>
            <p:ph idx="12" type="sldNum"/>
          </p:nvPr>
        </p:nvSpPr>
        <p:spPr>
          <a:xfrm>
            <a:off x="8229600" y="4799170"/>
            <a:ext cx="457200" cy="273900"/>
          </a:xfrm>
          <a:prstGeom prst="rect">
            <a:avLst/>
          </a:prstGeom>
        </p:spPr>
        <p:txBody>
          <a:bodyPr anchorCtr="0" anchor="ctr" bIns="91425" lIns="91425" spcFirstLastPara="1" rIns="91425" wrap="square" tIns="91425">
            <a:noAutofit/>
          </a:bodyPr>
          <a:lstStyle>
            <a:lvl1pPr lvl="0" rtl="0" algn="r">
              <a:buNone/>
              <a:defRPr sz="800">
                <a:latin typeface="IBM Plex Sans"/>
                <a:ea typeface="IBM Plex Sans"/>
                <a:cs typeface="IBM Plex Sans"/>
                <a:sym typeface="IBM Plex Sans"/>
              </a:defRPr>
            </a:lvl1pPr>
            <a:lvl2pPr lvl="1" rtl="0" algn="r">
              <a:buNone/>
              <a:defRPr sz="800">
                <a:latin typeface="IBM Plex Sans"/>
                <a:ea typeface="IBM Plex Sans"/>
                <a:cs typeface="IBM Plex Sans"/>
                <a:sym typeface="IBM Plex Sans"/>
              </a:defRPr>
            </a:lvl2pPr>
            <a:lvl3pPr lvl="2" rtl="0" algn="r">
              <a:buNone/>
              <a:defRPr sz="800">
                <a:latin typeface="IBM Plex Sans"/>
                <a:ea typeface="IBM Plex Sans"/>
                <a:cs typeface="IBM Plex Sans"/>
                <a:sym typeface="IBM Plex Sans"/>
              </a:defRPr>
            </a:lvl3pPr>
            <a:lvl4pPr lvl="3" rtl="0" algn="r">
              <a:buNone/>
              <a:defRPr sz="800">
                <a:latin typeface="IBM Plex Sans"/>
                <a:ea typeface="IBM Plex Sans"/>
                <a:cs typeface="IBM Plex Sans"/>
                <a:sym typeface="IBM Plex Sans"/>
              </a:defRPr>
            </a:lvl4pPr>
            <a:lvl5pPr lvl="4" rtl="0" algn="r">
              <a:buNone/>
              <a:defRPr sz="800">
                <a:latin typeface="IBM Plex Sans"/>
                <a:ea typeface="IBM Plex Sans"/>
                <a:cs typeface="IBM Plex Sans"/>
                <a:sym typeface="IBM Plex Sans"/>
              </a:defRPr>
            </a:lvl5pPr>
            <a:lvl6pPr lvl="5" rtl="0" algn="r">
              <a:buNone/>
              <a:defRPr sz="800">
                <a:latin typeface="IBM Plex Sans"/>
                <a:ea typeface="IBM Plex Sans"/>
                <a:cs typeface="IBM Plex Sans"/>
                <a:sym typeface="IBM Plex Sans"/>
              </a:defRPr>
            </a:lvl6pPr>
            <a:lvl7pPr lvl="6" rtl="0" algn="r">
              <a:buNone/>
              <a:defRPr sz="800">
                <a:latin typeface="IBM Plex Sans"/>
                <a:ea typeface="IBM Plex Sans"/>
                <a:cs typeface="IBM Plex Sans"/>
                <a:sym typeface="IBM Plex Sans"/>
              </a:defRPr>
            </a:lvl7pPr>
            <a:lvl8pPr lvl="7" rtl="0" algn="r">
              <a:buNone/>
              <a:defRPr sz="800">
                <a:latin typeface="IBM Plex Sans"/>
                <a:ea typeface="IBM Plex Sans"/>
                <a:cs typeface="IBM Plex Sans"/>
                <a:sym typeface="IBM Plex Sans"/>
              </a:defRPr>
            </a:lvl8pPr>
            <a:lvl9pPr lvl="8" rtl="0" algn="r">
              <a:buNone/>
              <a:defRPr sz="800">
                <a:latin typeface="IBM Plex Sans"/>
                <a:ea typeface="IBM Plex Sans"/>
                <a:cs typeface="IBM Plex Sans"/>
                <a:sym typeface="IBM Plex Sans"/>
              </a:defRPr>
            </a:lvl9pPr>
          </a:lstStyle>
          <a:p>
            <a:pPr indent="0" lvl="0" marL="0" rtl="0" algn="r">
              <a:spcBef>
                <a:spcPts val="0"/>
              </a:spcBef>
              <a:spcAft>
                <a:spcPts val="0"/>
              </a:spcAft>
              <a:buNone/>
            </a:pPr>
            <a:fld id="{00000000-1234-1234-1234-123412341234}" type="slidenum">
              <a:rPr lang="en"/>
              <a:t>‹#›</a:t>
            </a:fld>
            <a:endParaRPr/>
          </a:p>
        </p:txBody>
      </p:sp>
      <p:sp>
        <p:nvSpPr>
          <p:cNvPr id="314" name="Google Shape;314;p37"/>
          <p:cNvSpPr/>
          <p:nvPr/>
        </p:nvSpPr>
        <p:spPr>
          <a:xfrm flipH="1">
            <a:off x="8686802" y="4860600"/>
            <a:ext cx="118500" cy="118500"/>
          </a:xfrm>
          <a:prstGeom prst="rect">
            <a:avLst/>
          </a:prstGeom>
          <a:solidFill>
            <a:schemeClr val="lt2"/>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hree column text">
  <p:cSld name="CUSTOM_4">
    <p:spTree>
      <p:nvGrpSpPr>
        <p:cNvPr id="315" name="Shape 315"/>
        <p:cNvGrpSpPr/>
        <p:nvPr/>
      </p:nvGrpSpPr>
      <p:grpSpPr>
        <a:xfrm>
          <a:off x="0" y="0"/>
          <a:ext cx="0" cy="0"/>
          <a:chOff x="0" y="0"/>
          <a:chExt cx="0" cy="0"/>
        </a:xfrm>
      </p:grpSpPr>
      <p:sp>
        <p:nvSpPr>
          <p:cNvPr id="316" name="Google Shape;316;p38"/>
          <p:cNvSpPr txBox="1"/>
          <p:nvPr>
            <p:ph idx="1" type="subTitle"/>
          </p:nvPr>
        </p:nvSpPr>
        <p:spPr>
          <a:xfrm>
            <a:off x="342925" y="457200"/>
            <a:ext cx="4068000" cy="2720700"/>
          </a:xfrm>
          <a:prstGeom prst="rect">
            <a:avLst/>
          </a:prstGeom>
        </p:spPr>
        <p:txBody>
          <a:bodyPr anchorCtr="0" anchor="t" bIns="91425" lIns="91425" spcFirstLastPara="1" rIns="91425" wrap="square" tIns="91425">
            <a:noAutofit/>
          </a:bodyPr>
          <a:lstStyle>
            <a:lvl1pPr lvl="0">
              <a:spcBef>
                <a:spcPts val="0"/>
              </a:spcBef>
              <a:spcAft>
                <a:spcPts val="0"/>
              </a:spcAft>
              <a:buSzPts val="2000"/>
              <a:buFont typeface="IBM Plex Sans Light"/>
              <a:buNone/>
              <a:defRPr sz="2000">
                <a:latin typeface="IBM Plex Sans Light"/>
                <a:ea typeface="IBM Plex Sans Light"/>
                <a:cs typeface="IBM Plex Sans Light"/>
                <a:sym typeface="IBM Plex Sans Light"/>
              </a:defRPr>
            </a:lvl1pPr>
            <a:lvl2pPr lvl="1">
              <a:spcBef>
                <a:spcPts val="400"/>
              </a:spcBef>
              <a:spcAft>
                <a:spcPts val="0"/>
              </a:spcAft>
              <a:buSzPts val="2000"/>
              <a:buFont typeface="IBM Plex Sans Light"/>
              <a:buNone/>
              <a:defRPr sz="2000">
                <a:latin typeface="IBM Plex Sans Light"/>
                <a:ea typeface="IBM Plex Sans Light"/>
                <a:cs typeface="IBM Plex Sans Light"/>
                <a:sym typeface="IBM Plex Sans Light"/>
              </a:defRPr>
            </a:lvl2pPr>
            <a:lvl3pPr lvl="2">
              <a:spcBef>
                <a:spcPts val="400"/>
              </a:spcBef>
              <a:spcAft>
                <a:spcPts val="0"/>
              </a:spcAft>
              <a:buSzPts val="2000"/>
              <a:buFont typeface="IBM Plex Sans Light"/>
              <a:buNone/>
              <a:defRPr sz="2000">
                <a:latin typeface="IBM Plex Sans Light"/>
                <a:ea typeface="IBM Plex Sans Light"/>
                <a:cs typeface="IBM Plex Sans Light"/>
                <a:sym typeface="IBM Plex Sans Light"/>
              </a:defRPr>
            </a:lvl3pPr>
            <a:lvl4pPr lvl="3">
              <a:spcBef>
                <a:spcPts val="400"/>
              </a:spcBef>
              <a:spcAft>
                <a:spcPts val="0"/>
              </a:spcAft>
              <a:buSzPts val="2000"/>
              <a:buFont typeface="IBM Plex Sans Light"/>
              <a:buNone/>
              <a:defRPr sz="2000">
                <a:latin typeface="IBM Plex Sans Light"/>
                <a:ea typeface="IBM Plex Sans Light"/>
                <a:cs typeface="IBM Plex Sans Light"/>
                <a:sym typeface="IBM Plex Sans Light"/>
              </a:defRPr>
            </a:lvl4pPr>
            <a:lvl5pPr lvl="4">
              <a:spcBef>
                <a:spcPts val="400"/>
              </a:spcBef>
              <a:spcAft>
                <a:spcPts val="0"/>
              </a:spcAft>
              <a:buSzPts val="2000"/>
              <a:buFont typeface="IBM Plex Sans Light"/>
              <a:buNone/>
              <a:defRPr sz="2000">
                <a:latin typeface="IBM Plex Sans Light"/>
                <a:ea typeface="IBM Plex Sans Light"/>
                <a:cs typeface="IBM Plex Sans Light"/>
                <a:sym typeface="IBM Plex Sans Light"/>
              </a:defRPr>
            </a:lvl5pPr>
            <a:lvl6pPr lvl="5">
              <a:spcBef>
                <a:spcPts val="400"/>
              </a:spcBef>
              <a:spcAft>
                <a:spcPts val="0"/>
              </a:spcAft>
              <a:buSzPts val="2000"/>
              <a:buFont typeface="IBM Plex Sans Light"/>
              <a:buNone/>
              <a:defRPr sz="2000">
                <a:latin typeface="IBM Plex Sans Light"/>
                <a:ea typeface="IBM Plex Sans Light"/>
                <a:cs typeface="IBM Plex Sans Light"/>
                <a:sym typeface="IBM Plex Sans Light"/>
              </a:defRPr>
            </a:lvl6pPr>
            <a:lvl7pPr lvl="6">
              <a:spcBef>
                <a:spcPts val="400"/>
              </a:spcBef>
              <a:spcAft>
                <a:spcPts val="0"/>
              </a:spcAft>
              <a:buSzPts val="2000"/>
              <a:buFont typeface="IBM Plex Sans Light"/>
              <a:buNone/>
              <a:defRPr sz="2000">
                <a:latin typeface="IBM Plex Sans Light"/>
                <a:ea typeface="IBM Plex Sans Light"/>
                <a:cs typeface="IBM Plex Sans Light"/>
                <a:sym typeface="IBM Plex Sans Light"/>
              </a:defRPr>
            </a:lvl7pPr>
            <a:lvl8pPr lvl="7">
              <a:spcBef>
                <a:spcPts val="400"/>
              </a:spcBef>
              <a:spcAft>
                <a:spcPts val="0"/>
              </a:spcAft>
              <a:buSzPts val="2000"/>
              <a:buFont typeface="IBM Plex Sans Light"/>
              <a:buNone/>
              <a:defRPr sz="2000">
                <a:latin typeface="IBM Plex Sans Light"/>
                <a:ea typeface="IBM Plex Sans Light"/>
                <a:cs typeface="IBM Plex Sans Light"/>
                <a:sym typeface="IBM Plex Sans Light"/>
              </a:defRPr>
            </a:lvl8pPr>
            <a:lvl9pPr lvl="8">
              <a:spcBef>
                <a:spcPts val="400"/>
              </a:spcBef>
              <a:spcAft>
                <a:spcPts val="400"/>
              </a:spcAft>
              <a:buSzPts val="2000"/>
              <a:buFont typeface="IBM Plex Sans Light"/>
              <a:buNone/>
              <a:defRPr sz="2000">
                <a:latin typeface="IBM Plex Sans Light"/>
                <a:ea typeface="IBM Plex Sans Light"/>
                <a:cs typeface="IBM Plex Sans Light"/>
                <a:sym typeface="IBM Plex Sans Light"/>
              </a:defRPr>
            </a:lvl9pPr>
          </a:lstStyle>
          <a:p/>
        </p:txBody>
      </p:sp>
      <p:sp>
        <p:nvSpPr>
          <p:cNvPr id="317" name="Google Shape;317;p38"/>
          <p:cNvSpPr txBox="1"/>
          <p:nvPr>
            <p:ph idx="2" type="subTitle"/>
          </p:nvPr>
        </p:nvSpPr>
        <p:spPr>
          <a:xfrm>
            <a:off x="4724500" y="457200"/>
            <a:ext cx="2506500" cy="2720700"/>
          </a:xfrm>
          <a:prstGeom prst="rect">
            <a:avLst/>
          </a:prstGeom>
        </p:spPr>
        <p:txBody>
          <a:bodyPr anchorCtr="0" anchor="t" bIns="91425" lIns="91425" spcFirstLastPara="1" rIns="91425" wrap="square" tIns="91425">
            <a:noAutofit/>
          </a:bodyPr>
          <a:lstStyle>
            <a:lvl1pPr lvl="0">
              <a:spcBef>
                <a:spcPts val="0"/>
              </a:spcBef>
              <a:spcAft>
                <a:spcPts val="0"/>
              </a:spcAft>
              <a:buSzPts val="2000"/>
              <a:buFont typeface="IBM Plex Sans Light"/>
              <a:buNone/>
              <a:defRPr sz="2000">
                <a:latin typeface="IBM Plex Sans Light"/>
                <a:ea typeface="IBM Plex Sans Light"/>
                <a:cs typeface="IBM Plex Sans Light"/>
                <a:sym typeface="IBM Plex Sans Light"/>
              </a:defRPr>
            </a:lvl1pPr>
            <a:lvl2pPr lvl="1">
              <a:spcBef>
                <a:spcPts val="400"/>
              </a:spcBef>
              <a:spcAft>
                <a:spcPts val="0"/>
              </a:spcAft>
              <a:buSzPts val="2000"/>
              <a:buFont typeface="IBM Plex Sans Light"/>
              <a:buNone/>
              <a:defRPr sz="2000">
                <a:latin typeface="IBM Plex Sans Light"/>
                <a:ea typeface="IBM Plex Sans Light"/>
                <a:cs typeface="IBM Plex Sans Light"/>
                <a:sym typeface="IBM Plex Sans Light"/>
              </a:defRPr>
            </a:lvl2pPr>
            <a:lvl3pPr lvl="2">
              <a:spcBef>
                <a:spcPts val="400"/>
              </a:spcBef>
              <a:spcAft>
                <a:spcPts val="0"/>
              </a:spcAft>
              <a:buSzPts val="2000"/>
              <a:buFont typeface="IBM Plex Sans Light"/>
              <a:buNone/>
              <a:defRPr sz="2000">
                <a:latin typeface="IBM Plex Sans Light"/>
                <a:ea typeface="IBM Plex Sans Light"/>
                <a:cs typeface="IBM Plex Sans Light"/>
                <a:sym typeface="IBM Plex Sans Light"/>
              </a:defRPr>
            </a:lvl3pPr>
            <a:lvl4pPr lvl="3">
              <a:spcBef>
                <a:spcPts val="400"/>
              </a:spcBef>
              <a:spcAft>
                <a:spcPts val="0"/>
              </a:spcAft>
              <a:buSzPts val="2000"/>
              <a:buFont typeface="IBM Plex Sans Light"/>
              <a:buNone/>
              <a:defRPr sz="2000">
                <a:latin typeface="IBM Plex Sans Light"/>
                <a:ea typeface="IBM Plex Sans Light"/>
                <a:cs typeface="IBM Plex Sans Light"/>
                <a:sym typeface="IBM Plex Sans Light"/>
              </a:defRPr>
            </a:lvl4pPr>
            <a:lvl5pPr lvl="4">
              <a:spcBef>
                <a:spcPts val="400"/>
              </a:spcBef>
              <a:spcAft>
                <a:spcPts val="0"/>
              </a:spcAft>
              <a:buSzPts val="2000"/>
              <a:buFont typeface="IBM Plex Sans Light"/>
              <a:buNone/>
              <a:defRPr sz="2000">
                <a:latin typeface="IBM Plex Sans Light"/>
                <a:ea typeface="IBM Plex Sans Light"/>
                <a:cs typeface="IBM Plex Sans Light"/>
                <a:sym typeface="IBM Plex Sans Light"/>
              </a:defRPr>
            </a:lvl5pPr>
            <a:lvl6pPr lvl="5">
              <a:spcBef>
                <a:spcPts val="400"/>
              </a:spcBef>
              <a:spcAft>
                <a:spcPts val="0"/>
              </a:spcAft>
              <a:buSzPts val="2000"/>
              <a:buFont typeface="IBM Plex Sans Light"/>
              <a:buNone/>
              <a:defRPr sz="2000">
                <a:latin typeface="IBM Plex Sans Light"/>
                <a:ea typeface="IBM Plex Sans Light"/>
                <a:cs typeface="IBM Plex Sans Light"/>
                <a:sym typeface="IBM Plex Sans Light"/>
              </a:defRPr>
            </a:lvl6pPr>
            <a:lvl7pPr lvl="6">
              <a:spcBef>
                <a:spcPts val="400"/>
              </a:spcBef>
              <a:spcAft>
                <a:spcPts val="0"/>
              </a:spcAft>
              <a:buSzPts val="2000"/>
              <a:buFont typeface="IBM Plex Sans Light"/>
              <a:buNone/>
              <a:defRPr sz="2000">
                <a:latin typeface="IBM Plex Sans Light"/>
                <a:ea typeface="IBM Plex Sans Light"/>
                <a:cs typeface="IBM Plex Sans Light"/>
                <a:sym typeface="IBM Plex Sans Light"/>
              </a:defRPr>
            </a:lvl7pPr>
            <a:lvl8pPr lvl="7">
              <a:spcBef>
                <a:spcPts val="400"/>
              </a:spcBef>
              <a:spcAft>
                <a:spcPts val="0"/>
              </a:spcAft>
              <a:buSzPts val="2000"/>
              <a:buFont typeface="IBM Plex Sans Light"/>
              <a:buNone/>
              <a:defRPr sz="2000">
                <a:latin typeface="IBM Plex Sans Light"/>
                <a:ea typeface="IBM Plex Sans Light"/>
                <a:cs typeface="IBM Plex Sans Light"/>
                <a:sym typeface="IBM Plex Sans Light"/>
              </a:defRPr>
            </a:lvl8pPr>
            <a:lvl9pPr lvl="8">
              <a:spcBef>
                <a:spcPts val="400"/>
              </a:spcBef>
              <a:spcAft>
                <a:spcPts val="400"/>
              </a:spcAft>
              <a:buSzPts val="2000"/>
              <a:buFont typeface="IBM Plex Sans Light"/>
              <a:buNone/>
              <a:defRPr sz="2000">
                <a:latin typeface="IBM Plex Sans Light"/>
                <a:ea typeface="IBM Plex Sans Light"/>
                <a:cs typeface="IBM Plex Sans Light"/>
                <a:sym typeface="IBM Plex Sans Light"/>
              </a:defRPr>
            </a:lvl9pPr>
          </a:lstStyle>
          <a:p/>
        </p:txBody>
      </p:sp>
      <p:sp>
        <p:nvSpPr>
          <p:cNvPr id="318" name="Google Shape;318;p38"/>
          <p:cNvSpPr txBox="1"/>
          <p:nvPr>
            <p:ph idx="3" type="subTitle"/>
          </p:nvPr>
        </p:nvSpPr>
        <p:spPr>
          <a:xfrm>
            <a:off x="7494500" y="457200"/>
            <a:ext cx="1192500" cy="2720700"/>
          </a:xfrm>
          <a:prstGeom prst="rect">
            <a:avLst/>
          </a:prstGeom>
        </p:spPr>
        <p:txBody>
          <a:bodyPr anchorCtr="0" anchor="t" bIns="91425" lIns="91425" spcFirstLastPara="1" rIns="91425" wrap="square" tIns="91425">
            <a:noAutofit/>
          </a:bodyPr>
          <a:lstStyle>
            <a:lvl1pPr lvl="0">
              <a:spcBef>
                <a:spcPts val="0"/>
              </a:spcBef>
              <a:spcAft>
                <a:spcPts val="0"/>
              </a:spcAft>
              <a:buSzPts val="2000"/>
              <a:buFont typeface="IBM Plex Sans Light"/>
              <a:buNone/>
              <a:defRPr sz="2000">
                <a:latin typeface="IBM Plex Sans Light"/>
                <a:ea typeface="IBM Plex Sans Light"/>
                <a:cs typeface="IBM Plex Sans Light"/>
                <a:sym typeface="IBM Plex Sans Light"/>
              </a:defRPr>
            </a:lvl1pPr>
            <a:lvl2pPr lvl="1">
              <a:spcBef>
                <a:spcPts val="400"/>
              </a:spcBef>
              <a:spcAft>
                <a:spcPts val="0"/>
              </a:spcAft>
              <a:buSzPts val="2000"/>
              <a:buFont typeface="IBM Plex Sans Light"/>
              <a:buNone/>
              <a:defRPr sz="2000">
                <a:latin typeface="IBM Plex Sans Light"/>
                <a:ea typeface="IBM Plex Sans Light"/>
                <a:cs typeface="IBM Plex Sans Light"/>
                <a:sym typeface="IBM Plex Sans Light"/>
              </a:defRPr>
            </a:lvl2pPr>
            <a:lvl3pPr lvl="2">
              <a:spcBef>
                <a:spcPts val="400"/>
              </a:spcBef>
              <a:spcAft>
                <a:spcPts val="0"/>
              </a:spcAft>
              <a:buSzPts val="2000"/>
              <a:buFont typeface="IBM Plex Sans Light"/>
              <a:buNone/>
              <a:defRPr sz="2000">
                <a:latin typeface="IBM Plex Sans Light"/>
                <a:ea typeface="IBM Plex Sans Light"/>
                <a:cs typeface="IBM Plex Sans Light"/>
                <a:sym typeface="IBM Plex Sans Light"/>
              </a:defRPr>
            </a:lvl3pPr>
            <a:lvl4pPr lvl="3">
              <a:spcBef>
                <a:spcPts val="400"/>
              </a:spcBef>
              <a:spcAft>
                <a:spcPts val="0"/>
              </a:spcAft>
              <a:buSzPts val="2000"/>
              <a:buFont typeface="IBM Plex Sans Light"/>
              <a:buNone/>
              <a:defRPr sz="2000">
                <a:latin typeface="IBM Plex Sans Light"/>
                <a:ea typeface="IBM Plex Sans Light"/>
                <a:cs typeface="IBM Plex Sans Light"/>
                <a:sym typeface="IBM Plex Sans Light"/>
              </a:defRPr>
            </a:lvl4pPr>
            <a:lvl5pPr lvl="4">
              <a:spcBef>
                <a:spcPts val="400"/>
              </a:spcBef>
              <a:spcAft>
                <a:spcPts val="0"/>
              </a:spcAft>
              <a:buSzPts val="2000"/>
              <a:buFont typeface="IBM Plex Sans Light"/>
              <a:buNone/>
              <a:defRPr sz="2000">
                <a:latin typeface="IBM Plex Sans Light"/>
                <a:ea typeface="IBM Plex Sans Light"/>
                <a:cs typeface="IBM Plex Sans Light"/>
                <a:sym typeface="IBM Plex Sans Light"/>
              </a:defRPr>
            </a:lvl5pPr>
            <a:lvl6pPr lvl="5">
              <a:spcBef>
                <a:spcPts val="400"/>
              </a:spcBef>
              <a:spcAft>
                <a:spcPts val="0"/>
              </a:spcAft>
              <a:buSzPts val="2000"/>
              <a:buFont typeface="IBM Plex Sans Light"/>
              <a:buNone/>
              <a:defRPr sz="2000">
                <a:latin typeface="IBM Plex Sans Light"/>
                <a:ea typeface="IBM Plex Sans Light"/>
                <a:cs typeface="IBM Plex Sans Light"/>
                <a:sym typeface="IBM Plex Sans Light"/>
              </a:defRPr>
            </a:lvl6pPr>
            <a:lvl7pPr lvl="6">
              <a:spcBef>
                <a:spcPts val="400"/>
              </a:spcBef>
              <a:spcAft>
                <a:spcPts val="0"/>
              </a:spcAft>
              <a:buSzPts val="2000"/>
              <a:buFont typeface="IBM Plex Sans Light"/>
              <a:buNone/>
              <a:defRPr sz="2000">
                <a:latin typeface="IBM Plex Sans Light"/>
                <a:ea typeface="IBM Plex Sans Light"/>
                <a:cs typeface="IBM Plex Sans Light"/>
                <a:sym typeface="IBM Plex Sans Light"/>
              </a:defRPr>
            </a:lvl7pPr>
            <a:lvl8pPr lvl="7">
              <a:spcBef>
                <a:spcPts val="400"/>
              </a:spcBef>
              <a:spcAft>
                <a:spcPts val="0"/>
              </a:spcAft>
              <a:buSzPts val="2000"/>
              <a:buFont typeface="IBM Plex Sans Light"/>
              <a:buNone/>
              <a:defRPr sz="2000">
                <a:latin typeface="IBM Plex Sans Light"/>
                <a:ea typeface="IBM Plex Sans Light"/>
                <a:cs typeface="IBM Plex Sans Light"/>
                <a:sym typeface="IBM Plex Sans Light"/>
              </a:defRPr>
            </a:lvl8pPr>
            <a:lvl9pPr lvl="8">
              <a:spcBef>
                <a:spcPts val="400"/>
              </a:spcBef>
              <a:spcAft>
                <a:spcPts val="400"/>
              </a:spcAft>
              <a:buSzPts val="2000"/>
              <a:buFont typeface="IBM Plex Sans Light"/>
              <a:buNone/>
              <a:defRPr sz="2000">
                <a:latin typeface="IBM Plex Sans Light"/>
                <a:ea typeface="IBM Plex Sans Light"/>
                <a:cs typeface="IBM Plex Sans Light"/>
                <a:sym typeface="IBM Plex Sans Light"/>
              </a:defRPr>
            </a:lvl9pPr>
          </a:lstStyle>
          <a:p/>
        </p:txBody>
      </p:sp>
      <p:sp>
        <p:nvSpPr>
          <p:cNvPr id="319" name="Google Shape;319;p38"/>
          <p:cNvSpPr txBox="1"/>
          <p:nvPr>
            <p:ph idx="4" type="body"/>
          </p:nvPr>
        </p:nvSpPr>
        <p:spPr>
          <a:xfrm>
            <a:off x="342925" y="3553200"/>
            <a:ext cx="4068000" cy="1015800"/>
          </a:xfrm>
          <a:prstGeom prst="rect">
            <a:avLst/>
          </a:prstGeom>
        </p:spPr>
        <p:txBody>
          <a:bodyPr anchorCtr="0" anchor="b" bIns="91425" lIns="91425" spcFirstLastPara="1" rIns="91425" wrap="square" tIns="91425">
            <a:noAutofit/>
          </a:bodyPr>
          <a:lstStyle>
            <a:lvl1pPr indent="-279400" lvl="0" marL="457200">
              <a:spcBef>
                <a:spcPts val="0"/>
              </a:spcBef>
              <a:spcAft>
                <a:spcPts val="0"/>
              </a:spcAft>
              <a:buSzPts val="800"/>
              <a:buChar char="●"/>
              <a:defRPr sz="800"/>
            </a:lvl1pPr>
            <a:lvl2pPr indent="-279400" lvl="1" marL="914400">
              <a:spcBef>
                <a:spcPts val="0"/>
              </a:spcBef>
              <a:spcAft>
                <a:spcPts val="0"/>
              </a:spcAft>
              <a:buSzPts val="800"/>
              <a:buChar char="○"/>
              <a:defRPr sz="800"/>
            </a:lvl2pPr>
            <a:lvl3pPr indent="-279400" lvl="2" marL="1371600">
              <a:spcBef>
                <a:spcPts val="0"/>
              </a:spcBef>
              <a:spcAft>
                <a:spcPts val="0"/>
              </a:spcAft>
              <a:buSzPts val="800"/>
              <a:buChar char="■"/>
              <a:defRPr sz="800"/>
            </a:lvl3pPr>
            <a:lvl4pPr indent="-279400" lvl="3" marL="1828800">
              <a:spcBef>
                <a:spcPts val="0"/>
              </a:spcBef>
              <a:spcAft>
                <a:spcPts val="0"/>
              </a:spcAft>
              <a:buSzPts val="800"/>
              <a:buChar char="●"/>
              <a:defRPr sz="800"/>
            </a:lvl4pPr>
            <a:lvl5pPr indent="-279400" lvl="4" marL="2286000">
              <a:spcBef>
                <a:spcPts val="0"/>
              </a:spcBef>
              <a:spcAft>
                <a:spcPts val="0"/>
              </a:spcAft>
              <a:buSzPts val="800"/>
              <a:buChar char="○"/>
              <a:defRPr sz="800"/>
            </a:lvl5pPr>
            <a:lvl6pPr indent="-279400" lvl="5" marL="2743200">
              <a:spcBef>
                <a:spcPts val="0"/>
              </a:spcBef>
              <a:spcAft>
                <a:spcPts val="0"/>
              </a:spcAft>
              <a:buSzPts val="800"/>
              <a:buChar char="■"/>
              <a:defRPr sz="800"/>
            </a:lvl6pPr>
            <a:lvl7pPr indent="-279400" lvl="6" marL="3200400">
              <a:spcBef>
                <a:spcPts val="0"/>
              </a:spcBef>
              <a:spcAft>
                <a:spcPts val="0"/>
              </a:spcAft>
              <a:buSzPts val="800"/>
              <a:buChar char="●"/>
              <a:defRPr sz="800"/>
            </a:lvl7pPr>
            <a:lvl8pPr indent="-279400" lvl="7" marL="3657600">
              <a:spcBef>
                <a:spcPts val="0"/>
              </a:spcBef>
              <a:spcAft>
                <a:spcPts val="0"/>
              </a:spcAft>
              <a:buSzPts val="800"/>
              <a:buChar char="○"/>
              <a:defRPr sz="800"/>
            </a:lvl8pPr>
            <a:lvl9pPr indent="-279400" lvl="8" marL="4114800">
              <a:spcBef>
                <a:spcPts val="0"/>
              </a:spcBef>
              <a:spcAft>
                <a:spcPts val="0"/>
              </a:spcAft>
              <a:buSzPts val="800"/>
              <a:buChar char="■"/>
              <a:defRPr sz="800"/>
            </a:lvl9pPr>
          </a:lstStyle>
          <a:p/>
        </p:txBody>
      </p:sp>
      <p:sp>
        <p:nvSpPr>
          <p:cNvPr id="320" name="Google Shape;320;p38"/>
          <p:cNvSpPr txBox="1"/>
          <p:nvPr>
            <p:ph idx="5" type="body"/>
          </p:nvPr>
        </p:nvSpPr>
        <p:spPr>
          <a:xfrm>
            <a:off x="4724500" y="3553200"/>
            <a:ext cx="2506500" cy="1015800"/>
          </a:xfrm>
          <a:prstGeom prst="rect">
            <a:avLst/>
          </a:prstGeom>
        </p:spPr>
        <p:txBody>
          <a:bodyPr anchorCtr="0" anchor="b" bIns="91425" lIns="91425" spcFirstLastPara="1" rIns="91425" wrap="square" tIns="91425">
            <a:noAutofit/>
          </a:bodyPr>
          <a:lstStyle>
            <a:lvl1pPr indent="-279400" lvl="0" marL="457200">
              <a:spcBef>
                <a:spcPts val="0"/>
              </a:spcBef>
              <a:spcAft>
                <a:spcPts val="0"/>
              </a:spcAft>
              <a:buSzPts val="800"/>
              <a:buChar char="●"/>
              <a:defRPr sz="800"/>
            </a:lvl1pPr>
            <a:lvl2pPr indent="-279400" lvl="1" marL="914400">
              <a:spcBef>
                <a:spcPts val="0"/>
              </a:spcBef>
              <a:spcAft>
                <a:spcPts val="0"/>
              </a:spcAft>
              <a:buSzPts val="800"/>
              <a:buChar char="○"/>
              <a:defRPr sz="800"/>
            </a:lvl2pPr>
            <a:lvl3pPr indent="-279400" lvl="2" marL="1371600">
              <a:spcBef>
                <a:spcPts val="0"/>
              </a:spcBef>
              <a:spcAft>
                <a:spcPts val="0"/>
              </a:spcAft>
              <a:buSzPts val="800"/>
              <a:buChar char="■"/>
              <a:defRPr sz="800"/>
            </a:lvl3pPr>
            <a:lvl4pPr indent="-279400" lvl="3" marL="1828800">
              <a:spcBef>
                <a:spcPts val="0"/>
              </a:spcBef>
              <a:spcAft>
                <a:spcPts val="0"/>
              </a:spcAft>
              <a:buSzPts val="800"/>
              <a:buChar char="●"/>
              <a:defRPr sz="800"/>
            </a:lvl4pPr>
            <a:lvl5pPr indent="-279400" lvl="4" marL="2286000">
              <a:spcBef>
                <a:spcPts val="0"/>
              </a:spcBef>
              <a:spcAft>
                <a:spcPts val="0"/>
              </a:spcAft>
              <a:buSzPts val="800"/>
              <a:buChar char="○"/>
              <a:defRPr sz="800"/>
            </a:lvl5pPr>
            <a:lvl6pPr indent="-279400" lvl="5" marL="2743200">
              <a:spcBef>
                <a:spcPts val="0"/>
              </a:spcBef>
              <a:spcAft>
                <a:spcPts val="0"/>
              </a:spcAft>
              <a:buSzPts val="800"/>
              <a:buChar char="■"/>
              <a:defRPr sz="800"/>
            </a:lvl6pPr>
            <a:lvl7pPr indent="-279400" lvl="6" marL="3200400">
              <a:spcBef>
                <a:spcPts val="0"/>
              </a:spcBef>
              <a:spcAft>
                <a:spcPts val="0"/>
              </a:spcAft>
              <a:buSzPts val="800"/>
              <a:buChar char="●"/>
              <a:defRPr sz="800"/>
            </a:lvl7pPr>
            <a:lvl8pPr indent="-279400" lvl="7" marL="3657600">
              <a:spcBef>
                <a:spcPts val="0"/>
              </a:spcBef>
              <a:spcAft>
                <a:spcPts val="0"/>
              </a:spcAft>
              <a:buSzPts val="800"/>
              <a:buChar char="○"/>
              <a:defRPr sz="800"/>
            </a:lvl8pPr>
            <a:lvl9pPr indent="-279400" lvl="8" marL="4114800">
              <a:spcBef>
                <a:spcPts val="0"/>
              </a:spcBef>
              <a:spcAft>
                <a:spcPts val="0"/>
              </a:spcAft>
              <a:buSzPts val="800"/>
              <a:buChar char="■"/>
              <a:defRPr sz="800"/>
            </a:lvl9pPr>
          </a:lstStyle>
          <a:p/>
        </p:txBody>
      </p:sp>
      <p:sp>
        <p:nvSpPr>
          <p:cNvPr id="321" name="Google Shape;321;p38"/>
          <p:cNvSpPr txBox="1"/>
          <p:nvPr>
            <p:ph idx="6" type="body"/>
          </p:nvPr>
        </p:nvSpPr>
        <p:spPr>
          <a:xfrm>
            <a:off x="7494400" y="3553200"/>
            <a:ext cx="1192500" cy="1015800"/>
          </a:xfrm>
          <a:prstGeom prst="rect">
            <a:avLst/>
          </a:prstGeom>
        </p:spPr>
        <p:txBody>
          <a:bodyPr anchorCtr="0" anchor="b" bIns="91425" lIns="91425" spcFirstLastPara="1" rIns="91425" wrap="square" tIns="91425">
            <a:noAutofit/>
          </a:bodyPr>
          <a:lstStyle>
            <a:lvl1pPr indent="-279400" lvl="0" marL="457200">
              <a:spcBef>
                <a:spcPts val="0"/>
              </a:spcBef>
              <a:spcAft>
                <a:spcPts val="0"/>
              </a:spcAft>
              <a:buSzPts val="800"/>
              <a:buChar char="●"/>
              <a:defRPr sz="800"/>
            </a:lvl1pPr>
            <a:lvl2pPr indent="-279400" lvl="1" marL="914400">
              <a:spcBef>
                <a:spcPts val="0"/>
              </a:spcBef>
              <a:spcAft>
                <a:spcPts val="0"/>
              </a:spcAft>
              <a:buSzPts val="800"/>
              <a:buChar char="○"/>
              <a:defRPr sz="800"/>
            </a:lvl2pPr>
            <a:lvl3pPr indent="-279400" lvl="2" marL="1371600">
              <a:spcBef>
                <a:spcPts val="0"/>
              </a:spcBef>
              <a:spcAft>
                <a:spcPts val="0"/>
              </a:spcAft>
              <a:buSzPts val="800"/>
              <a:buChar char="■"/>
              <a:defRPr sz="800"/>
            </a:lvl3pPr>
            <a:lvl4pPr indent="-279400" lvl="3" marL="1828800">
              <a:spcBef>
                <a:spcPts val="0"/>
              </a:spcBef>
              <a:spcAft>
                <a:spcPts val="0"/>
              </a:spcAft>
              <a:buSzPts val="800"/>
              <a:buChar char="●"/>
              <a:defRPr sz="800"/>
            </a:lvl4pPr>
            <a:lvl5pPr indent="-279400" lvl="4" marL="2286000">
              <a:spcBef>
                <a:spcPts val="0"/>
              </a:spcBef>
              <a:spcAft>
                <a:spcPts val="0"/>
              </a:spcAft>
              <a:buSzPts val="800"/>
              <a:buChar char="○"/>
              <a:defRPr sz="800"/>
            </a:lvl5pPr>
            <a:lvl6pPr indent="-279400" lvl="5" marL="2743200">
              <a:spcBef>
                <a:spcPts val="0"/>
              </a:spcBef>
              <a:spcAft>
                <a:spcPts val="0"/>
              </a:spcAft>
              <a:buSzPts val="800"/>
              <a:buChar char="■"/>
              <a:defRPr sz="800"/>
            </a:lvl6pPr>
            <a:lvl7pPr indent="-279400" lvl="6" marL="3200400">
              <a:spcBef>
                <a:spcPts val="0"/>
              </a:spcBef>
              <a:spcAft>
                <a:spcPts val="0"/>
              </a:spcAft>
              <a:buSzPts val="800"/>
              <a:buChar char="●"/>
              <a:defRPr sz="800"/>
            </a:lvl7pPr>
            <a:lvl8pPr indent="-279400" lvl="7" marL="3657600">
              <a:spcBef>
                <a:spcPts val="0"/>
              </a:spcBef>
              <a:spcAft>
                <a:spcPts val="0"/>
              </a:spcAft>
              <a:buSzPts val="800"/>
              <a:buChar char="○"/>
              <a:defRPr sz="800"/>
            </a:lvl8pPr>
            <a:lvl9pPr indent="-279400" lvl="8" marL="4114800">
              <a:spcBef>
                <a:spcPts val="0"/>
              </a:spcBef>
              <a:spcAft>
                <a:spcPts val="0"/>
              </a:spcAft>
              <a:buSzPts val="800"/>
              <a:buChar char="■"/>
              <a:defRPr sz="800"/>
            </a:lvl9pPr>
          </a:lstStyle>
          <a:p/>
        </p:txBody>
      </p:sp>
      <p:sp>
        <p:nvSpPr>
          <p:cNvPr id="322" name="Google Shape;322;p38"/>
          <p:cNvSpPr txBox="1"/>
          <p:nvPr>
            <p:ph idx="7" type="subTitle"/>
          </p:nvPr>
        </p:nvSpPr>
        <p:spPr>
          <a:xfrm>
            <a:off x="342900" y="4799170"/>
            <a:ext cx="4239900" cy="273900"/>
          </a:xfrm>
          <a:prstGeom prst="rect">
            <a:avLst/>
          </a:prstGeom>
        </p:spPr>
        <p:txBody>
          <a:bodyPr anchorCtr="0" anchor="ctr" bIns="91425" lIns="137150" spcFirstLastPara="1" rIns="91425" wrap="square" tIns="91425">
            <a:noAutofit/>
          </a:bodyPr>
          <a:lstStyle>
            <a:lvl1pPr lvl="0">
              <a:spcBef>
                <a:spcPts val="0"/>
              </a:spcBef>
              <a:spcAft>
                <a:spcPts val="0"/>
              </a:spcAft>
              <a:buSzPts val="800"/>
              <a:buFont typeface="IBM Plex Mono Light"/>
              <a:buNone/>
              <a:defRPr sz="800">
                <a:latin typeface="IBM Plex Mono Light"/>
                <a:ea typeface="IBM Plex Mono Light"/>
                <a:cs typeface="IBM Plex Mono Light"/>
                <a:sym typeface="IBM Plex Mono Light"/>
              </a:defRPr>
            </a:lvl1pPr>
            <a:lvl2pPr lvl="1">
              <a:spcBef>
                <a:spcPts val="400"/>
              </a:spcBef>
              <a:spcAft>
                <a:spcPts val="0"/>
              </a:spcAft>
              <a:buSzPts val="800"/>
              <a:buFont typeface="IBM Plex Mono Light"/>
              <a:buNone/>
              <a:defRPr sz="800">
                <a:latin typeface="IBM Plex Mono Light"/>
                <a:ea typeface="IBM Plex Mono Light"/>
                <a:cs typeface="IBM Plex Mono Light"/>
                <a:sym typeface="IBM Plex Mono Light"/>
              </a:defRPr>
            </a:lvl2pPr>
            <a:lvl3pPr lvl="2">
              <a:spcBef>
                <a:spcPts val="400"/>
              </a:spcBef>
              <a:spcAft>
                <a:spcPts val="0"/>
              </a:spcAft>
              <a:buSzPts val="800"/>
              <a:buFont typeface="IBM Plex Mono Light"/>
              <a:buNone/>
              <a:defRPr sz="800">
                <a:latin typeface="IBM Plex Mono Light"/>
                <a:ea typeface="IBM Plex Mono Light"/>
                <a:cs typeface="IBM Plex Mono Light"/>
                <a:sym typeface="IBM Plex Mono Light"/>
              </a:defRPr>
            </a:lvl3pPr>
            <a:lvl4pPr lvl="3">
              <a:spcBef>
                <a:spcPts val="400"/>
              </a:spcBef>
              <a:spcAft>
                <a:spcPts val="0"/>
              </a:spcAft>
              <a:buSzPts val="800"/>
              <a:buFont typeface="IBM Plex Mono Light"/>
              <a:buNone/>
              <a:defRPr sz="800">
                <a:latin typeface="IBM Plex Mono Light"/>
                <a:ea typeface="IBM Plex Mono Light"/>
                <a:cs typeface="IBM Plex Mono Light"/>
                <a:sym typeface="IBM Plex Mono Light"/>
              </a:defRPr>
            </a:lvl4pPr>
            <a:lvl5pPr lvl="4">
              <a:spcBef>
                <a:spcPts val="400"/>
              </a:spcBef>
              <a:spcAft>
                <a:spcPts val="0"/>
              </a:spcAft>
              <a:buSzPts val="800"/>
              <a:buFont typeface="IBM Plex Mono Light"/>
              <a:buNone/>
              <a:defRPr sz="800">
                <a:latin typeface="IBM Plex Mono Light"/>
                <a:ea typeface="IBM Plex Mono Light"/>
                <a:cs typeface="IBM Plex Mono Light"/>
                <a:sym typeface="IBM Plex Mono Light"/>
              </a:defRPr>
            </a:lvl5pPr>
            <a:lvl6pPr lvl="5">
              <a:spcBef>
                <a:spcPts val="400"/>
              </a:spcBef>
              <a:spcAft>
                <a:spcPts val="0"/>
              </a:spcAft>
              <a:buSzPts val="800"/>
              <a:buFont typeface="IBM Plex Mono Light"/>
              <a:buNone/>
              <a:defRPr sz="800">
                <a:latin typeface="IBM Plex Mono Light"/>
                <a:ea typeface="IBM Plex Mono Light"/>
                <a:cs typeface="IBM Plex Mono Light"/>
                <a:sym typeface="IBM Plex Mono Light"/>
              </a:defRPr>
            </a:lvl6pPr>
            <a:lvl7pPr lvl="6">
              <a:spcBef>
                <a:spcPts val="400"/>
              </a:spcBef>
              <a:spcAft>
                <a:spcPts val="0"/>
              </a:spcAft>
              <a:buSzPts val="800"/>
              <a:buFont typeface="IBM Plex Mono Light"/>
              <a:buNone/>
              <a:defRPr sz="800">
                <a:latin typeface="IBM Plex Mono Light"/>
                <a:ea typeface="IBM Plex Mono Light"/>
                <a:cs typeface="IBM Plex Mono Light"/>
                <a:sym typeface="IBM Plex Mono Light"/>
              </a:defRPr>
            </a:lvl7pPr>
            <a:lvl8pPr lvl="7">
              <a:spcBef>
                <a:spcPts val="400"/>
              </a:spcBef>
              <a:spcAft>
                <a:spcPts val="0"/>
              </a:spcAft>
              <a:buSzPts val="800"/>
              <a:buFont typeface="IBM Plex Mono Light"/>
              <a:buNone/>
              <a:defRPr sz="800">
                <a:latin typeface="IBM Plex Mono Light"/>
                <a:ea typeface="IBM Plex Mono Light"/>
                <a:cs typeface="IBM Plex Mono Light"/>
                <a:sym typeface="IBM Plex Mono Light"/>
              </a:defRPr>
            </a:lvl8pPr>
            <a:lvl9pPr lvl="8">
              <a:spcBef>
                <a:spcPts val="400"/>
              </a:spcBef>
              <a:spcAft>
                <a:spcPts val="400"/>
              </a:spcAft>
              <a:buSzPts val="800"/>
              <a:buFont typeface="IBM Plex Mono Light"/>
              <a:buNone/>
              <a:defRPr sz="800">
                <a:latin typeface="IBM Plex Mono Light"/>
                <a:ea typeface="IBM Plex Mono Light"/>
                <a:cs typeface="IBM Plex Mono Light"/>
                <a:sym typeface="IBM Plex Mono Light"/>
              </a:defRPr>
            </a:lvl9pPr>
          </a:lstStyle>
          <a:p/>
        </p:txBody>
      </p:sp>
      <p:sp>
        <p:nvSpPr>
          <p:cNvPr id="323" name="Google Shape;323;p38"/>
          <p:cNvSpPr txBox="1"/>
          <p:nvPr>
            <p:ph idx="12" type="sldNum"/>
          </p:nvPr>
        </p:nvSpPr>
        <p:spPr>
          <a:xfrm>
            <a:off x="8229600" y="4799170"/>
            <a:ext cx="457200" cy="273900"/>
          </a:xfrm>
          <a:prstGeom prst="rect">
            <a:avLst/>
          </a:prstGeom>
        </p:spPr>
        <p:txBody>
          <a:bodyPr anchorCtr="0" anchor="ctr" bIns="91425" lIns="91425" spcFirstLastPara="1" rIns="91425" wrap="square" tIns="91425">
            <a:noAutofit/>
          </a:bodyPr>
          <a:lstStyle>
            <a:lvl1pPr lvl="0" rtl="0" algn="r">
              <a:buNone/>
              <a:defRPr sz="800">
                <a:latin typeface="IBM Plex Sans"/>
                <a:ea typeface="IBM Plex Sans"/>
                <a:cs typeface="IBM Plex Sans"/>
                <a:sym typeface="IBM Plex Sans"/>
              </a:defRPr>
            </a:lvl1pPr>
            <a:lvl2pPr lvl="1" rtl="0" algn="r">
              <a:buNone/>
              <a:defRPr sz="800">
                <a:latin typeface="IBM Plex Sans"/>
                <a:ea typeface="IBM Plex Sans"/>
                <a:cs typeface="IBM Plex Sans"/>
                <a:sym typeface="IBM Plex Sans"/>
              </a:defRPr>
            </a:lvl2pPr>
            <a:lvl3pPr lvl="2" rtl="0" algn="r">
              <a:buNone/>
              <a:defRPr sz="800">
                <a:latin typeface="IBM Plex Sans"/>
                <a:ea typeface="IBM Plex Sans"/>
                <a:cs typeface="IBM Plex Sans"/>
                <a:sym typeface="IBM Plex Sans"/>
              </a:defRPr>
            </a:lvl3pPr>
            <a:lvl4pPr lvl="3" rtl="0" algn="r">
              <a:buNone/>
              <a:defRPr sz="800">
                <a:latin typeface="IBM Plex Sans"/>
                <a:ea typeface="IBM Plex Sans"/>
                <a:cs typeface="IBM Plex Sans"/>
                <a:sym typeface="IBM Plex Sans"/>
              </a:defRPr>
            </a:lvl4pPr>
            <a:lvl5pPr lvl="4" rtl="0" algn="r">
              <a:buNone/>
              <a:defRPr sz="800">
                <a:latin typeface="IBM Plex Sans"/>
                <a:ea typeface="IBM Plex Sans"/>
                <a:cs typeface="IBM Plex Sans"/>
                <a:sym typeface="IBM Plex Sans"/>
              </a:defRPr>
            </a:lvl5pPr>
            <a:lvl6pPr lvl="5" rtl="0" algn="r">
              <a:buNone/>
              <a:defRPr sz="800">
                <a:latin typeface="IBM Plex Sans"/>
                <a:ea typeface="IBM Plex Sans"/>
                <a:cs typeface="IBM Plex Sans"/>
                <a:sym typeface="IBM Plex Sans"/>
              </a:defRPr>
            </a:lvl6pPr>
            <a:lvl7pPr lvl="6" rtl="0" algn="r">
              <a:buNone/>
              <a:defRPr sz="800">
                <a:latin typeface="IBM Plex Sans"/>
                <a:ea typeface="IBM Plex Sans"/>
                <a:cs typeface="IBM Plex Sans"/>
                <a:sym typeface="IBM Plex Sans"/>
              </a:defRPr>
            </a:lvl7pPr>
            <a:lvl8pPr lvl="7" rtl="0" algn="r">
              <a:buNone/>
              <a:defRPr sz="800">
                <a:latin typeface="IBM Plex Sans"/>
                <a:ea typeface="IBM Plex Sans"/>
                <a:cs typeface="IBM Plex Sans"/>
                <a:sym typeface="IBM Plex Sans"/>
              </a:defRPr>
            </a:lvl8pPr>
            <a:lvl9pPr lvl="8" rtl="0" algn="r">
              <a:buNone/>
              <a:defRPr sz="800">
                <a:latin typeface="IBM Plex Sans"/>
                <a:ea typeface="IBM Plex Sans"/>
                <a:cs typeface="IBM Plex Sans"/>
                <a:sym typeface="IBM Plex Sans"/>
              </a:defRPr>
            </a:lvl9pPr>
          </a:lstStyle>
          <a:p>
            <a:pPr indent="0" lvl="0" marL="0" rtl="0" algn="r">
              <a:spcBef>
                <a:spcPts val="0"/>
              </a:spcBef>
              <a:spcAft>
                <a:spcPts val="0"/>
              </a:spcAft>
              <a:buNone/>
            </a:pPr>
            <a:fld id="{00000000-1234-1234-1234-123412341234}" type="slidenum">
              <a:rPr lang="en"/>
              <a:t>‹#›</a:t>
            </a:fld>
            <a:endParaRPr/>
          </a:p>
        </p:txBody>
      </p:sp>
      <p:sp>
        <p:nvSpPr>
          <p:cNvPr id="324" name="Google Shape;324;p38"/>
          <p:cNvSpPr/>
          <p:nvPr/>
        </p:nvSpPr>
        <p:spPr>
          <a:xfrm flipH="1">
            <a:off x="8686802" y="4860600"/>
            <a:ext cx="118500" cy="118500"/>
          </a:xfrm>
          <a:prstGeom prst="rect">
            <a:avLst/>
          </a:prstGeom>
          <a:solidFill>
            <a:schemeClr val="lt2"/>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llage elements">
  <p:cSld name="CUSTOM_5">
    <p:spTree>
      <p:nvGrpSpPr>
        <p:cNvPr id="325" name="Shape 325"/>
        <p:cNvGrpSpPr/>
        <p:nvPr/>
      </p:nvGrpSpPr>
      <p:grpSpPr>
        <a:xfrm>
          <a:off x="0" y="0"/>
          <a:ext cx="0" cy="0"/>
          <a:chOff x="0" y="0"/>
          <a:chExt cx="0" cy="0"/>
        </a:xfrm>
      </p:grpSpPr>
      <p:sp>
        <p:nvSpPr>
          <p:cNvPr id="326" name="Google Shape;326;p39"/>
          <p:cNvSpPr txBox="1"/>
          <p:nvPr>
            <p:ph type="title"/>
          </p:nvPr>
        </p:nvSpPr>
        <p:spPr>
          <a:xfrm>
            <a:off x="342900" y="452925"/>
            <a:ext cx="8354400" cy="1502100"/>
          </a:xfrm>
          <a:prstGeom prst="rect">
            <a:avLst/>
          </a:prstGeom>
        </p:spPr>
        <p:txBody>
          <a:bodyPr anchorCtr="0" anchor="t" bIns="91425" lIns="91425" spcFirstLastPara="1" rIns="91425" wrap="square" tIns="91425">
            <a:noAutofit/>
          </a:bodyPr>
          <a:lstStyle>
            <a:lvl1pPr lvl="0">
              <a:spcBef>
                <a:spcPts val="0"/>
              </a:spcBef>
              <a:spcAft>
                <a:spcPts val="0"/>
              </a:spcAft>
              <a:buSzPts val="4200"/>
              <a:buNone/>
              <a:defRPr/>
            </a:lvl1pPr>
            <a:lvl2pPr lvl="1">
              <a:spcBef>
                <a:spcPts val="0"/>
              </a:spcBef>
              <a:spcAft>
                <a:spcPts val="0"/>
              </a:spcAft>
              <a:buSzPts val="4200"/>
              <a:buNone/>
              <a:defRPr/>
            </a:lvl2pPr>
            <a:lvl3pPr lvl="2">
              <a:spcBef>
                <a:spcPts val="0"/>
              </a:spcBef>
              <a:spcAft>
                <a:spcPts val="0"/>
              </a:spcAft>
              <a:buSzPts val="4200"/>
              <a:buNone/>
              <a:defRPr/>
            </a:lvl3pPr>
            <a:lvl4pPr lvl="3">
              <a:spcBef>
                <a:spcPts val="0"/>
              </a:spcBef>
              <a:spcAft>
                <a:spcPts val="0"/>
              </a:spcAft>
              <a:buSzPts val="4200"/>
              <a:buNone/>
              <a:defRPr/>
            </a:lvl4pPr>
            <a:lvl5pPr lvl="4">
              <a:spcBef>
                <a:spcPts val="0"/>
              </a:spcBef>
              <a:spcAft>
                <a:spcPts val="0"/>
              </a:spcAft>
              <a:buSzPts val="4200"/>
              <a:buNone/>
              <a:defRPr/>
            </a:lvl5pPr>
            <a:lvl6pPr lvl="5">
              <a:spcBef>
                <a:spcPts val="0"/>
              </a:spcBef>
              <a:spcAft>
                <a:spcPts val="0"/>
              </a:spcAft>
              <a:buSzPts val="4200"/>
              <a:buNone/>
              <a:defRPr/>
            </a:lvl6pPr>
            <a:lvl7pPr lvl="6">
              <a:spcBef>
                <a:spcPts val="0"/>
              </a:spcBef>
              <a:spcAft>
                <a:spcPts val="0"/>
              </a:spcAft>
              <a:buSzPts val="4200"/>
              <a:buNone/>
              <a:defRPr/>
            </a:lvl7pPr>
            <a:lvl8pPr lvl="7">
              <a:spcBef>
                <a:spcPts val="0"/>
              </a:spcBef>
              <a:spcAft>
                <a:spcPts val="0"/>
              </a:spcAft>
              <a:buSzPts val="4200"/>
              <a:buNone/>
              <a:defRPr/>
            </a:lvl8pPr>
            <a:lvl9pPr lvl="8">
              <a:spcBef>
                <a:spcPts val="0"/>
              </a:spcBef>
              <a:spcAft>
                <a:spcPts val="0"/>
              </a:spcAft>
              <a:buSzPts val="4200"/>
              <a:buNone/>
              <a:defRPr/>
            </a:lvl9pPr>
          </a:lstStyle>
          <a:p/>
        </p:txBody>
      </p:sp>
      <p:sp>
        <p:nvSpPr>
          <p:cNvPr id="327" name="Google Shape;327;p39"/>
          <p:cNvSpPr txBox="1"/>
          <p:nvPr>
            <p:ph idx="1" type="subTitle"/>
          </p:nvPr>
        </p:nvSpPr>
        <p:spPr>
          <a:xfrm>
            <a:off x="342900" y="3868525"/>
            <a:ext cx="1953300" cy="259200"/>
          </a:xfrm>
          <a:prstGeom prst="rect">
            <a:avLst/>
          </a:prstGeom>
        </p:spPr>
        <p:txBody>
          <a:bodyPr anchorCtr="0" anchor="t" bIns="91425" lIns="137150" spcFirstLastPara="1" rIns="91425" wrap="square" tIns="91425">
            <a:noAutofit/>
          </a:bodyPr>
          <a:lstStyle>
            <a:lvl1pPr lvl="0">
              <a:spcBef>
                <a:spcPts val="0"/>
              </a:spcBef>
              <a:spcAft>
                <a:spcPts val="0"/>
              </a:spcAft>
              <a:buSzPts val="800"/>
              <a:buFont typeface="IBM Plex Sans Medium"/>
              <a:buNone/>
              <a:defRPr sz="800">
                <a:latin typeface="IBM Plex Sans Medium"/>
                <a:ea typeface="IBM Plex Sans Medium"/>
                <a:cs typeface="IBM Plex Sans Medium"/>
                <a:sym typeface="IBM Plex Sans Medium"/>
              </a:defRPr>
            </a:lvl1pPr>
            <a:lvl2pPr lvl="1">
              <a:spcBef>
                <a:spcPts val="400"/>
              </a:spcBef>
              <a:spcAft>
                <a:spcPts val="0"/>
              </a:spcAft>
              <a:buSzPts val="1000"/>
              <a:buFont typeface="IBM Plex Sans Medium"/>
              <a:buNone/>
              <a:defRPr>
                <a:latin typeface="IBM Plex Sans Medium"/>
                <a:ea typeface="IBM Plex Sans Medium"/>
                <a:cs typeface="IBM Plex Sans Medium"/>
                <a:sym typeface="IBM Plex Sans Medium"/>
              </a:defRPr>
            </a:lvl2pPr>
            <a:lvl3pPr lvl="2">
              <a:spcBef>
                <a:spcPts val="400"/>
              </a:spcBef>
              <a:spcAft>
                <a:spcPts val="0"/>
              </a:spcAft>
              <a:buSzPts val="1000"/>
              <a:buFont typeface="IBM Plex Sans Medium"/>
              <a:buNone/>
              <a:defRPr>
                <a:latin typeface="IBM Plex Sans Medium"/>
                <a:ea typeface="IBM Plex Sans Medium"/>
                <a:cs typeface="IBM Plex Sans Medium"/>
                <a:sym typeface="IBM Plex Sans Medium"/>
              </a:defRPr>
            </a:lvl3pPr>
            <a:lvl4pPr lvl="3">
              <a:spcBef>
                <a:spcPts val="400"/>
              </a:spcBef>
              <a:spcAft>
                <a:spcPts val="0"/>
              </a:spcAft>
              <a:buSzPts val="1000"/>
              <a:buFont typeface="IBM Plex Sans Medium"/>
              <a:buNone/>
              <a:defRPr>
                <a:latin typeface="IBM Plex Sans Medium"/>
                <a:ea typeface="IBM Plex Sans Medium"/>
                <a:cs typeface="IBM Plex Sans Medium"/>
                <a:sym typeface="IBM Plex Sans Medium"/>
              </a:defRPr>
            </a:lvl4pPr>
            <a:lvl5pPr lvl="4">
              <a:spcBef>
                <a:spcPts val="400"/>
              </a:spcBef>
              <a:spcAft>
                <a:spcPts val="0"/>
              </a:spcAft>
              <a:buSzPts val="1000"/>
              <a:buFont typeface="IBM Plex Sans Medium"/>
              <a:buNone/>
              <a:defRPr>
                <a:latin typeface="IBM Plex Sans Medium"/>
                <a:ea typeface="IBM Plex Sans Medium"/>
                <a:cs typeface="IBM Plex Sans Medium"/>
                <a:sym typeface="IBM Plex Sans Medium"/>
              </a:defRPr>
            </a:lvl5pPr>
            <a:lvl6pPr lvl="5">
              <a:spcBef>
                <a:spcPts val="400"/>
              </a:spcBef>
              <a:spcAft>
                <a:spcPts val="0"/>
              </a:spcAft>
              <a:buSzPts val="1000"/>
              <a:buFont typeface="IBM Plex Sans Medium"/>
              <a:buNone/>
              <a:defRPr>
                <a:latin typeface="IBM Plex Sans Medium"/>
                <a:ea typeface="IBM Plex Sans Medium"/>
                <a:cs typeface="IBM Plex Sans Medium"/>
                <a:sym typeface="IBM Plex Sans Medium"/>
              </a:defRPr>
            </a:lvl6pPr>
            <a:lvl7pPr lvl="6">
              <a:spcBef>
                <a:spcPts val="400"/>
              </a:spcBef>
              <a:spcAft>
                <a:spcPts val="0"/>
              </a:spcAft>
              <a:buSzPts val="1000"/>
              <a:buFont typeface="IBM Plex Sans Medium"/>
              <a:buNone/>
              <a:defRPr>
                <a:latin typeface="IBM Plex Sans Medium"/>
                <a:ea typeface="IBM Plex Sans Medium"/>
                <a:cs typeface="IBM Plex Sans Medium"/>
                <a:sym typeface="IBM Plex Sans Medium"/>
              </a:defRPr>
            </a:lvl7pPr>
            <a:lvl8pPr lvl="7">
              <a:spcBef>
                <a:spcPts val="400"/>
              </a:spcBef>
              <a:spcAft>
                <a:spcPts val="0"/>
              </a:spcAft>
              <a:buSzPts val="1000"/>
              <a:buFont typeface="IBM Plex Sans Medium"/>
              <a:buNone/>
              <a:defRPr>
                <a:latin typeface="IBM Plex Sans Medium"/>
                <a:ea typeface="IBM Plex Sans Medium"/>
                <a:cs typeface="IBM Plex Sans Medium"/>
                <a:sym typeface="IBM Plex Sans Medium"/>
              </a:defRPr>
            </a:lvl8pPr>
            <a:lvl9pPr lvl="8">
              <a:spcBef>
                <a:spcPts val="400"/>
              </a:spcBef>
              <a:spcAft>
                <a:spcPts val="400"/>
              </a:spcAft>
              <a:buSzPts val="1000"/>
              <a:buFont typeface="IBM Plex Sans Medium"/>
              <a:buNone/>
              <a:defRPr>
                <a:latin typeface="IBM Plex Sans Medium"/>
                <a:ea typeface="IBM Plex Sans Medium"/>
                <a:cs typeface="IBM Plex Sans Medium"/>
                <a:sym typeface="IBM Plex Sans Medium"/>
              </a:defRPr>
            </a:lvl9pPr>
          </a:lstStyle>
          <a:p/>
        </p:txBody>
      </p:sp>
      <p:sp>
        <p:nvSpPr>
          <p:cNvPr id="328" name="Google Shape;328;p39"/>
          <p:cNvSpPr txBox="1"/>
          <p:nvPr>
            <p:ph idx="2" type="subTitle"/>
          </p:nvPr>
        </p:nvSpPr>
        <p:spPr>
          <a:xfrm>
            <a:off x="2473100" y="3868525"/>
            <a:ext cx="1953300" cy="259200"/>
          </a:xfrm>
          <a:prstGeom prst="rect">
            <a:avLst/>
          </a:prstGeom>
        </p:spPr>
        <p:txBody>
          <a:bodyPr anchorCtr="0" anchor="t" bIns="91425" lIns="137150" spcFirstLastPara="1" rIns="91425" wrap="square" tIns="91425">
            <a:noAutofit/>
          </a:bodyPr>
          <a:lstStyle>
            <a:lvl1pPr lvl="0">
              <a:spcBef>
                <a:spcPts val="0"/>
              </a:spcBef>
              <a:spcAft>
                <a:spcPts val="0"/>
              </a:spcAft>
              <a:buSzPts val="800"/>
              <a:buFont typeface="IBM Plex Sans Medium"/>
              <a:buNone/>
              <a:defRPr sz="800">
                <a:latin typeface="IBM Plex Sans Medium"/>
                <a:ea typeface="IBM Plex Sans Medium"/>
                <a:cs typeface="IBM Plex Sans Medium"/>
                <a:sym typeface="IBM Plex Sans Medium"/>
              </a:defRPr>
            </a:lvl1pPr>
            <a:lvl2pPr lvl="1">
              <a:spcBef>
                <a:spcPts val="400"/>
              </a:spcBef>
              <a:spcAft>
                <a:spcPts val="0"/>
              </a:spcAft>
              <a:buSzPts val="1000"/>
              <a:buFont typeface="IBM Plex Sans Medium"/>
              <a:buNone/>
              <a:defRPr>
                <a:latin typeface="IBM Plex Sans Medium"/>
                <a:ea typeface="IBM Plex Sans Medium"/>
                <a:cs typeface="IBM Plex Sans Medium"/>
                <a:sym typeface="IBM Plex Sans Medium"/>
              </a:defRPr>
            </a:lvl2pPr>
            <a:lvl3pPr lvl="2">
              <a:spcBef>
                <a:spcPts val="400"/>
              </a:spcBef>
              <a:spcAft>
                <a:spcPts val="0"/>
              </a:spcAft>
              <a:buSzPts val="1000"/>
              <a:buFont typeface="IBM Plex Sans Medium"/>
              <a:buNone/>
              <a:defRPr>
                <a:latin typeface="IBM Plex Sans Medium"/>
                <a:ea typeface="IBM Plex Sans Medium"/>
                <a:cs typeface="IBM Plex Sans Medium"/>
                <a:sym typeface="IBM Plex Sans Medium"/>
              </a:defRPr>
            </a:lvl3pPr>
            <a:lvl4pPr lvl="3">
              <a:spcBef>
                <a:spcPts val="400"/>
              </a:spcBef>
              <a:spcAft>
                <a:spcPts val="0"/>
              </a:spcAft>
              <a:buSzPts val="1000"/>
              <a:buFont typeface="IBM Plex Sans Medium"/>
              <a:buNone/>
              <a:defRPr>
                <a:latin typeface="IBM Plex Sans Medium"/>
                <a:ea typeface="IBM Plex Sans Medium"/>
                <a:cs typeface="IBM Plex Sans Medium"/>
                <a:sym typeface="IBM Plex Sans Medium"/>
              </a:defRPr>
            </a:lvl4pPr>
            <a:lvl5pPr lvl="4">
              <a:spcBef>
                <a:spcPts val="400"/>
              </a:spcBef>
              <a:spcAft>
                <a:spcPts val="0"/>
              </a:spcAft>
              <a:buSzPts val="1000"/>
              <a:buFont typeface="IBM Plex Sans Medium"/>
              <a:buNone/>
              <a:defRPr>
                <a:latin typeface="IBM Plex Sans Medium"/>
                <a:ea typeface="IBM Plex Sans Medium"/>
                <a:cs typeface="IBM Plex Sans Medium"/>
                <a:sym typeface="IBM Plex Sans Medium"/>
              </a:defRPr>
            </a:lvl5pPr>
            <a:lvl6pPr lvl="5">
              <a:spcBef>
                <a:spcPts val="400"/>
              </a:spcBef>
              <a:spcAft>
                <a:spcPts val="0"/>
              </a:spcAft>
              <a:buSzPts val="1000"/>
              <a:buFont typeface="IBM Plex Sans Medium"/>
              <a:buNone/>
              <a:defRPr>
                <a:latin typeface="IBM Plex Sans Medium"/>
                <a:ea typeface="IBM Plex Sans Medium"/>
                <a:cs typeface="IBM Plex Sans Medium"/>
                <a:sym typeface="IBM Plex Sans Medium"/>
              </a:defRPr>
            </a:lvl6pPr>
            <a:lvl7pPr lvl="6">
              <a:spcBef>
                <a:spcPts val="400"/>
              </a:spcBef>
              <a:spcAft>
                <a:spcPts val="0"/>
              </a:spcAft>
              <a:buSzPts val="1000"/>
              <a:buFont typeface="IBM Plex Sans Medium"/>
              <a:buNone/>
              <a:defRPr>
                <a:latin typeface="IBM Plex Sans Medium"/>
                <a:ea typeface="IBM Plex Sans Medium"/>
                <a:cs typeface="IBM Plex Sans Medium"/>
                <a:sym typeface="IBM Plex Sans Medium"/>
              </a:defRPr>
            </a:lvl7pPr>
            <a:lvl8pPr lvl="7">
              <a:spcBef>
                <a:spcPts val="400"/>
              </a:spcBef>
              <a:spcAft>
                <a:spcPts val="0"/>
              </a:spcAft>
              <a:buSzPts val="1000"/>
              <a:buFont typeface="IBM Plex Sans Medium"/>
              <a:buNone/>
              <a:defRPr>
                <a:latin typeface="IBM Plex Sans Medium"/>
                <a:ea typeface="IBM Plex Sans Medium"/>
                <a:cs typeface="IBM Plex Sans Medium"/>
                <a:sym typeface="IBM Plex Sans Medium"/>
              </a:defRPr>
            </a:lvl8pPr>
            <a:lvl9pPr lvl="8">
              <a:spcBef>
                <a:spcPts val="400"/>
              </a:spcBef>
              <a:spcAft>
                <a:spcPts val="400"/>
              </a:spcAft>
              <a:buSzPts val="1000"/>
              <a:buFont typeface="IBM Plex Sans Medium"/>
              <a:buNone/>
              <a:defRPr>
                <a:latin typeface="IBM Plex Sans Medium"/>
                <a:ea typeface="IBM Plex Sans Medium"/>
                <a:cs typeface="IBM Plex Sans Medium"/>
                <a:sym typeface="IBM Plex Sans Medium"/>
              </a:defRPr>
            </a:lvl9pPr>
          </a:lstStyle>
          <a:p/>
        </p:txBody>
      </p:sp>
      <p:sp>
        <p:nvSpPr>
          <p:cNvPr id="329" name="Google Shape;329;p39"/>
          <p:cNvSpPr txBox="1"/>
          <p:nvPr>
            <p:ph idx="3" type="subTitle"/>
          </p:nvPr>
        </p:nvSpPr>
        <p:spPr>
          <a:xfrm>
            <a:off x="4603300" y="3868525"/>
            <a:ext cx="1953300" cy="259200"/>
          </a:xfrm>
          <a:prstGeom prst="rect">
            <a:avLst/>
          </a:prstGeom>
        </p:spPr>
        <p:txBody>
          <a:bodyPr anchorCtr="0" anchor="t" bIns="91425" lIns="137150" spcFirstLastPara="1" rIns="91425" wrap="square" tIns="91425">
            <a:noAutofit/>
          </a:bodyPr>
          <a:lstStyle>
            <a:lvl1pPr lvl="0">
              <a:spcBef>
                <a:spcPts val="0"/>
              </a:spcBef>
              <a:spcAft>
                <a:spcPts val="0"/>
              </a:spcAft>
              <a:buSzPts val="800"/>
              <a:buFont typeface="IBM Plex Sans Medium"/>
              <a:buNone/>
              <a:defRPr sz="800">
                <a:latin typeface="IBM Plex Sans Medium"/>
                <a:ea typeface="IBM Plex Sans Medium"/>
                <a:cs typeface="IBM Plex Sans Medium"/>
                <a:sym typeface="IBM Plex Sans Medium"/>
              </a:defRPr>
            </a:lvl1pPr>
            <a:lvl2pPr lvl="1">
              <a:spcBef>
                <a:spcPts val="400"/>
              </a:spcBef>
              <a:spcAft>
                <a:spcPts val="0"/>
              </a:spcAft>
              <a:buSzPts val="1000"/>
              <a:buFont typeface="IBM Plex Sans Medium"/>
              <a:buNone/>
              <a:defRPr>
                <a:latin typeface="IBM Plex Sans Medium"/>
                <a:ea typeface="IBM Plex Sans Medium"/>
                <a:cs typeface="IBM Plex Sans Medium"/>
                <a:sym typeface="IBM Plex Sans Medium"/>
              </a:defRPr>
            </a:lvl2pPr>
            <a:lvl3pPr lvl="2">
              <a:spcBef>
                <a:spcPts val="400"/>
              </a:spcBef>
              <a:spcAft>
                <a:spcPts val="0"/>
              </a:spcAft>
              <a:buSzPts val="1000"/>
              <a:buFont typeface="IBM Plex Sans Medium"/>
              <a:buNone/>
              <a:defRPr>
                <a:latin typeface="IBM Plex Sans Medium"/>
                <a:ea typeface="IBM Plex Sans Medium"/>
                <a:cs typeface="IBM Plex Sans Medium"/>
                <a:sym typeface="IBM Plex Sans Medium"/>
              </a:defRPr>
            </a:lvl3pPr>
            <a:lvl4pPr lvl="3">
              <a:spcBef>
                <a:spcPts val="400"/>
              </a:spcBef>
              <a:spcAft>
                <a:spcPts val="0"/>
              </a:spcAft>
              <a:buSzPts val="1000"/>
              <a:buFont typeface="IBM Plex Sans Medium"/>
              <a:buNone/>
              <a:defRPr>
                <a:latin typeface="IBM Plex Sans Medium"/>
                <a:ea typeface="IBM Plex Sans Medium"/>
                <a:cs typeface="IBM Plex Sans Medium"/>
                <a:sym typeface="IBM Plex Sans Medium"/>
              </a:defRPr>
            </a:lvl4pPr>
            <a:lvl5pPr lvl="4">
              <a:spcBef>
                <a:spcPts val="400"/>
              </a:spcBef>
              <a:spcAft>
                <a:spcPts val="0"/>
              </a:spcAft>
              <a:buSzPts val="1000"/>
              <a:buFont typeface="IBM Plex Sans Medium"/>
              <a:buNone/>
              <a:defRPr>
                <a:latin typeface="IBM Plex Sans Medium"/>
                <a:ea typeface="IBM Plex Sans Medium"/>
                <a:cs typeface="IBM Plex Sans Medium"/>
                <a:sym typeface="IBM Plex Sans Medium"/>
              </a:defRPr>
            </a:lvl5pPr>
            <a:lvl6pPr lvl="5">
              <a:spcBef>
                <a:spcPts val="400"/>
              </a:spcBef>
              <a:spcAft>
                <a:spcPts val="0"/>
              </a:spcAft>
              <a:buSzPts val="1000"/>
              <a:buFont typeface="IBM Plex Sans Medium"/>
              <a:buNone/>
              <a:defRPr>
                <a:latin typeface="IBM Plex Sans Medium"/>
                <a:ea typeface="IBM Plex Sans Medium"/>
                <a:cs typeface="IBM Plex Sans Medium"/>
                <a:sym typeface="IBM Plex Sans Medium"/>
              </a:defRPr>
            </a:lvl6pPr>
            <a:lvl7pPr lvl="6">
              <a:spcBef>
                <a:spcPts val="400"/>
              </a:spcBef>
              <a:spcAft>
                <a:spcPts val="0"/>
              </a:spcAft>
              <a:buSzPts val="1000"/>
              <a:buFont typeface="IBM Plex Sans Medium"/>
              <a:buNone/>
              <a:defRPr>
                <a:latin typeface="IBM Plex Sans Medium"/>
                <a:ea typeface="IBM Plex Sans Medium"/>
                <a:cs typeface="IBM Plex Sans Medium"/>
                <a:sym typeface="IBM Plex Sans Medium"/>
              </a:defRPr>
            </a:lvl7pPr>
            <a:lvl8pPr lvl="7">
              <a:spcBef>
                <a:spcPts val="400"/>
              </a:spcBef>
              <a:spcAft>
                <a:spcPts val="0"/>
              </a:spcAft>
              <a:buSzPts val="1000"/>
              <a:buFont typeface="IBM Plex Sans Medium"/>
              <a:buNone/>
              <a:defRPr>
                <a:latin typeface="IBM Plex Sans Medium"/>
                <a:ea typeface="IBM Plex Sans Medium"/>
                <a:cs typeface="IBM Plex Sans Medium"/>
                <a:sym typeface="IBM Plex Sans Medium"/>
              </a:defRPr>
            </a:lvl8pPr>
            <a:lvl9pPr lvl="8">
              <a:spcBef>
                <a:spcPts val="400"/>
              </a:spcBef>
              <a:spcAft>
                <a:spcPts val="400"/>
              </a:spcAft>
              <a:buSzPts val="1000"/>
              <a:buFont typeface="IBM Plex Sans Medium"/>
              <a:buNone/>
              <a:defRPr>
                <a:latin typeface="IBM Plex Sans Medium"/>
                <a:ea typeface="IBM Plex Sans Medium"/>
                <a:cs typeface="IBM Plex Sans Medium"/>
                <a:sym typeface="IBM Plex Sans Medium"/>
              </a:defRPr>
            </a:lvl9pPr>
          </a:lstStyle>
          <a:p/>
        </p:txBody>
      </p:sp>
      <p:sp>
        <p:nvSpPr>
          <p:cNvPr id="330" name="Google Shape;330;p39"/>
          <p:cNvSpPr txBox="1"/>
          <p:nvPr>
            <p:ph idx="4" type="subTitle"/>
          </p:nvPr>
        </p:nvSpPr>
        <p:spPr>
          <a:xfrm>
            <a:off x="6733500" y="3868525"/>
            <a:ext cx="1953300" cy="259200"/>
          </a:xfrm>
          <a:prstGeom prst="rect">
            <a:avLst/>
          </a:prstGeom>
        </p:spPr>
        <p:txBody>
          <a:bodyPr anchorCtr="0" anchor="t" bIns="91425" lIns="137150" spcFirstLastPara="1" rIns="91425" wrap="square" tIns="91425">
            <a:noAutofit/>
          </a:bodyPr>
          <a:lstStyle>
            <a:lvl1pPr lvl="0">
              <a:spcBef>
                <a:spcPts val="0"/>
              </a:spcBef>
              <a:spcAft>
                <a:spcPts val="0"/>
              </a:spcAft>
              <a:buSzPts val="800"/>
              <a:buFont typeface="IBM Plex Sans Medium"/>
              <a:buNone/>
              <a:defRPr sz="800">
                <a:latin typeface="IBM Plex Sans Medium"/>
                <a:ea typeface="IBM Plex Sans Medium"/>
                <a:cs typeface="IBM Plex Sans Medium"/>
                <a:sym typeface="IBM Plex Sans Medium"/>
              </a:defRPr>
            </a:lvl1pPr>
            <a:lvl2pPr lvl="1">
              <a:spcBef>
                <a:spcPts val="400"/>
              </a:spcBef>
              <a:spcAft>
                <a:spcPts val="0"/>
              </a:spcAft>
              <a:buSzPts val="1000"/>
              <a:buFont typeface="IBM Plex Sans Medium"/>
              <a:buNone/>
              <a:defRPr>
                <a:latin typeface="IBM Plex Sans Medium"/>
                <a:ea typeface="IBM Plex Sans Medium"/>
                <a:cs typeface="IBM Plex Sans Medium"/>
                <a:sym typeface="IBM Plex Sans Medium"/>
              </a:defRPr>
            </a:lvl2pPr>
            <a:lvl3pPr lvl="2">
              <a:spcBef>
                <a:spcPts val="400"/>
              </a:spcBef>
              <a:spcAft>
                <a:spcPts val="0"/>
              </a:spcAft>
              <a:buSzPts val="1000"/>
              <a:buFont typeface="IBM Plex Sans Medium"/>
              <a:buNone/>
              <a:defRPr>
                <a:latin typeface="IBM Plex Sans Medium"/>
                <a:ea typeface="IBM Plex Sans Medium"/>
                <a:cs typeface="IBM Plex Sans Medium"/>
                <a:sym typeface="IBM Plex Sans Medium"/>
              </a:defRPr>
            </a:lvl3pPr>
            <a:lvl4pPr lvl="3">
              <a:spcBef>
                <a:spcPts val="400"/>
              </a:spcBef>
              <a:spcAft>
                <a:spcPts val="0"/>
              </a:spcAft>
              <a:buSzPts val="1000"/>
              <a:buFont typeface="IBM Plex Sans Medium"/>
              <a:buNone/>
              <a:defRPr>
                <a:latin typeface="IBM Plex Sans Medium"/>
                <a:ea typeface="IBM Plex Sans Medium"/>
                <a:cs typeface="IBM Plex Sans Medium"/>
                <a:sym typeface="IBM Plex Sans Medium"/>
              </a:defRPr>
            </a:lvl4pPr>
            <a:lvl5pPr lvl="4">
              <a:spcBef>
                <a:spcPts val="400"/>
              </a:spcBef>
              <a:spcAft>
                <a:spcPts val="0"/>
              </a:spcAft>
              <a:buSzPts val="1000"/>
              <a:buFont typeface="IBM Plex Sans Medium"/>
              <a:buNone/>
              <a:defRPr>
                <a:latin typeface="IBM Plex Sans Medium"/>
                <a:ea typeface="IBM Plex Sans Medium"/>
                <a:cs typeface="IBM Plex Sans Medium"/>
                <a:sym typeface="IBM Plex Sans Medium"/>
              </a:defRPr>
            </a:lvl5pPr>
            <a:lvl6pPr lvl="5">
              <a:spcBef>
                <a:spcPts val="400"/>
              </a:spcBef>
              <a:spcAft>
                <a:spcPts val="0"/>
              </a:spcAft>
              <a:buSzPts val="1000"/>
              <a:buFont typeface="IBM Plex Sans Medium"/>
              <a:buNone/>
              <a:defRPr>
                <a:latin typeface="IBM Plex Sans Medium"/>
                <a:ea typeface="IBM Plex Sans Medium"/>
                <a:cs typeface="IBM Plex Sans Medium"/>
                <a:sym typeface="IBM Plex Sans Medium"/>
              </a:defRPr>
            </a:lvl6pPr>
            <a:lvl7pPr lvl="6">
              <a:spcBef>
                <a:spcPts val="400"/>
              </a:spcBef>
              <a:spcAft>
                <a:spcPts val="0"/>
              </a:spcAft>
              <a:buSzPts val="1000"/>
              <a:buFont typeface="IBM Plex Sans Medium"/>
              <a:buNone/>
              <a:defRPr>
                <a:latin typeface="IBM Plex Sans Medium"/>
                <a:ea typeface="IBM Plex Sans Medium"/>
                <a:cs typeface="IBM Plex Sans Medium"/>
                <a:sym typeface="IBM Plex Sans Medium"/>
              </a:defRPr>
            </a:lvl7pPr>
            <a:lvl8pPr lvl="7">
              <a:spcBef>
                <a:spcPts val="400"/>
              </a:spcBef>
              <a:spcAft>
                <a:spcPts val="0"/>
              </a:spcAft>
              <a:buSzPts val="1000"/>
              <a:buFont typeface="IBM Plex Sans Medium"/>
              <a:buNone/>
              <a:defRPr>
                <a:latin typeface="IBM Plex Sans Medium"/>
                <a:ea typeface="IBM Plex Sans Medium"/>
                <a:cs typeface="IBM Plex Sans Medium"/>
                <a:sym typeface="IBM Plex Sans Medium"/>
              </a:defRPr>
            </a:lvl8pPr>
            <a:lvl9pPr lvl="8">
              <a:spcBef>
                <a:spcPts val="400"/>
              </a:spcBef>
              <a:spcAft>
                <a:spcPts val="400"/>
              </a:spcAft>
              <a:buSzPts val="1000"/>
              <a:buFont typeface="IBM Plex Sans Medium"/>
              <a:buNone/>
              <a:defRPr>
                <a:latin typeface="IBM Plex Sans Medium"/>
                <a:ea typeface="IBM Plex Sans Medium"/>
                <a:cs typeface="IBM Plex Sans Medium"/>
                <a:sym typeface="IBM Plex Sans Medium"/>
              </a:defRPr>
            </a:lvl9pPr>
          </a:lstStyle>
          <a:p/>
        </p:txBody>
      </p:sp>
      <p:sp>
        <p:nvSpPr>
          <p:cNvPr id="331" name="Google Shape;331;p39"/>
          <p:cNvSpPr txBox="1"/>
          <p:nvPr>
            <p:ph idx="5" type="subTitle"/>
          </p:nvPr>
        </p:nvSpPr>
        <p:spPr>
          <a:xfrm>
            <a:off x="342900" y="4799170"/>
            <a:ext cx="4239900" cy="273900"/>
          </a:xfrm>
          <a:prstGeom prst="rect">
            <a:avLst/>
          </a:prstGeom>
        </p:spPr>
        <p:txBody>
          <a:bodyPr anchorCtr="0" anchor="ctr" bIns="91425" lIns="137150" spcFirstLastPara="1" rIns="91425" wrap="square" tIns="91425">
            <a:noAutofit/>
          </a:bodyPr>
          <a:lstStyle>
            <a:lvl1pPr lvl="0">
              <a:spcBef>
                <a:spcPts val="0"/>
              </a:spcBef>
              <a:spcAft>
                <a:spcPts val="0"/>
              </a:spcAft>
              <a:buSzPts val="800"/>
              <a:buFont typeface="IBM Plex Mono Light"/>
              <a:buNone/>
              <a:defRPr sz="800">
                <a:latin typeface="IBM Plex Mono Light"/>
                <a:ea typeface="IBM Plex Mono Light"/>
                <a:cs typeface="IBM Plex Mono Light"/>
                <a:sym typeface="IBM Plex Mono Light"/>
              </a:defRPr>
            </a:lvl1pPr>
            <a:lvl2pPr lvl="1">
              <a:spcBef>
                <a:spcPts val="400"/>
              </a:spcBef>
              <a:spcAft>
                <a:spcPts val="0"/>
              </a:spcAft>
              <a:buSzPts val="800"/>
              <a:buFont typeface="IBM Plex Mono Light"/>
              <a:buNone/>
              <a:defRPr sz="800">
                <a:latin typeface="IBM Plex Mono Light"/>
                <a:ea typeface="IBM Plex Mono Light"/>
                <a:cs typeface="IBM Plex Mono Light"/>
                <a:sym typeface="IBM Plex Mono Light"/>
              </a:defRPr>
            </a:lvl2pPr>
            <a:lvl3pPr lvl="2">
              <a:spcBef>
                <a:spcPts val="400"/>
              </a:spcBef>
              <a:spcAft>
                <a:spcPts val="0"/>
              </a:spcAft>
              <a:buSzPts val="800"/>
              <a:buFont typeface="IBM Plex Mono Light"/>
              <a:buNone/>
              <a:defRPr sz="800">
                <a:latin typeface="IBM Plex Mono Light"/>
                <a:ea typeface="IBM Plex Mono Light"/>
                <a:cs typeface="IBM Plex Mono Light"/>
                <a:sym typeface="IBM Plex Mono Light"/>
              </a:defRPr>
            </a:lvl3pPr>
            <a:lvl4pPr lvl="3">
              <a:spcBef>
                <a:spcPts val="400"/>
              </a:spcBef>
              <a:spcAft>
                <a:spcPts val="0"/>
              </a:spcAft>
              <a:buSzPts val="800"/>
              <a:buFont typeface="IBM Plex Mono Light"/>
              <a:buNone/>
              <a:defRPr sz="800">
                <a:latin typeface="IBM Plex Mono Light"/>
                <a:ea typeface="IBM Plex Mono Light"/>
                <a:cs typeface="IBM Plex Mono Light"/>
                <a:sym typeface="IBM Plex Mono Light"/>
              </a:defRPr>
            </a:lvl4pPr>
            <a:lvl5pPr lvl="4">
              <a:spcBef>
                <a:spcPts val="400"/>
              </a:spcBef>
              <a:spcAft>
                <a:spcPts val="0"/>
              </a:spcAft>
              <a:buSzPts val="800"/>
              <a:buFont typeface="IBM Plex Mono Light"/>
              <a:buNone/>
              <a:defRPr sz="800">
                <a:latin typeface="IBM Plex Mono Light"/>
                <a:ea typeface="IBM Plex Mono Light"/>
                <a:cs typeface="IBM Plex Mono Light"/>
                <a:sym typeface="IBM Plex Mono Light"/>
              </a:defRPr>
            </a:lvl5pPr>
            <a:lvl6pPr lvl="5">
              <a:spcBef>
                <a:spcPts val="400"/>
              </a:spcBef>
              <a:spcAft>
                <a:spcPts val="0"/>
              </a:spcAft>
              <a:buSzPts val="800"/>
              <a:buFont typeface="IBM Plex Mono Light"/>
              <a:buNone/>
              <a:defRPr sz="800">
                <a:latin typeface="IBM Plex Mono Light"/>
                <a:ea typeface="IBM Plex Mono Light"/>
                <a:cs typeface="IBM Plex Mono Light"/>
                <a:sym typeface="IBM Plex Mono Light"/>
              </a:defRPr>
            </a:lvl6pPr>
            <a:lvl7pPr lvl="6">
              <a:spcBef>
                <a:spcPts val="400"/>
              </a:spcBef>
              <a:spcAft>
                <a:spcPts val="0"/>
              </a:spcAft>
              <a:buSzPts val="800"/>
              <a:buFont typeface="IBM Plex Mono Light"/>
              <a:buNone/>
              <a:defRPr sz="800">
                <a:latin typeface="IBM Plex Mono Light"/>
                <a:ea typeface="IBM Plex Mono Light"/>
                <a:cs typeface="IBM Plex Mono Light"/>
                <a:sym typeface="IBM Plex Mono Light"/>
              </a:defRPr>
            </a:lvl7pPr>
            <a:lvl8pPr lvl="7">
              <a:spcBef>
                <a:spcPts val="400"/>
              </a:spcBef>
              <a:spcAft>
                <a:spcPts val="0"/>
              </a:spcAft>
              <a:buSzPts val="800"/>
              <a:buFont typeface="IBM Plex Mono Light"/>
              <a:buNone/>
              <a:defRPr sz="800">
                <a:latin typeface="IBM Plex Mono Light"/>
                <a:ea typeface="IBM Plex Mono Light"/>
                <a:cs typeface="IBM Plex Mono Light"/>
                <a:sym typeface="IBM Plex Mono Light"/>
              </a:defRPr>
            </a:lvl8pPr>
            <a:lvl9pPr lvl="8">
              <a:spcBef>
                <a:spcPts val="400"/>
              </a:spcBef>
              <a:spcAft>
                <a:spcPts val="400"/>
              </a:spcAft>
              <a:buSzPts val="800"/>
              <a:buFont typeface="IBM Plex Mono Light"/>
              <a:buNone/>
              <a:defRPr sz="800">
                <a:latin typeface="IBM Plex Mono Light"/>
                <a:ea typeface="IBM Plex Mono Light"/>
                <a:cs typeface="IBM Plex Mono Light"/>
                <a:sym typeface="IBM Plex Mono Light"/>
              </a:defRPr>
            </a:lvl9pPr>
          </a:lstStyle>
          <a:p/>
        </p:txBody>
      </p:sp>
      <p:sp>
        <p:nvSpPr>
          <p:cNvPr id="332" name="Google Shape;332;p39"/>
          <p:cNvSpPr txBox="1"/>
          <p:nvPr>
            <p:ph idx="12" type="sldNum"/>
          </p:nvPr>
        </p:nvSpPr>
        <p:spPr>
          <a:xfrm>
            <a:off x="8229600" y="4799170"/>
            <a:ext cx="457200" cy="273900"/>
          </a:xfrm>
          <a:prstGeom prst="rect">
            <a:avLst/>
          </a:prstGeom>
        </p:spPr>
        <p:txBody>
          <a:bodyPr anchorCtr="0" anchor="ctr" bIns="91425" lIns="91425" spcFirstLastPara="1" rIns="91425" wrap="square" tIns="91425">
            <a:noAutofit/>
          </a:bodyPr>
          <a:lstStyle>
            <a:lvl1pPr lvl="0" rtl="0" algn="r">
              <a:buNone/>
              <a:defRPr sz="800">
                <a:latin typeface="IBM Plex Sans"/>
                <a:ea typeface="IBM Plex Sans"/>
                <a:cs typeface="IBM Plex Sans"/>
                <a:sym typeface="IBM Plex Sans"/>
              </a:defRPr>
            </a:lvl1pPr>
            <a:lvl2pPr lvl="1" rtl="0" algn="r">
              <a:buNone/>
              <a:defRPr sz="800">
                <a:latin typeface="IBM Plex Sans"/>
                <a:ea typeface="IBM Plex Sans"/>
                <a:cs typeface="IBM Plex Sans"/>
                <a:sym typeface="IBM Plex Sans"/>
              </a:defRPr>
            </a:lvl2pPr>
            <a:lvl3pPr lvl="2" rtl="0" algn="r">
              <a:buNone/>
              <a:defRPr sz="800">
                <a:latin typeface="IBM Plex Sans"/>
                <a:ea typeface="IBM Plex Sans"/>
                <a:cs typeface="IBM Plex Sans"/>
                <a:sym typeface="IBM Plex Sans"/>
              </a:defRPr>
            </a:lvl3pPr>
            <a:lvl4pPr lvl="3" rtl="0" algn="r">
              <a:buNone/>
              <a:defRPr sz="800">
                <a:latin typeface="IBM Plex Sans"/>
                <a:ea typeface="IBM Plex Sans"/>
                <a:cs typeface="IBM Plex Sans"/>
                <a:sym typeface="IBM Plex Sans"/>
              </a:defRPr>
            </a:lvl4pPr>
            <a:lvl5pPr lvl="4" rtl="0" algn="r">
              <a:buNone/>
              <a:defRPr sz="800">
                <a:latin typeface="IBM Plex Sans"/>
                <a:ea typeface="IBM Plex Sans"/>
                <a:cs typeface="IBM Plex Sans"/>
                <a:sym typeface="IBM Plex Sans"/>
              </a:defRPr>
            </a:lvl5pPr>
            <a:lvl6pPr lvl="5" rtl="0" algn="r">
              <a:buNone/>
              <a:defRPr sz="800">
                <a:latin typeface="IBM Plex Sans"/>
                <a:ea typeface="IBM Plex Sans"/>
                <a:cs typeface="IBM Plex Sans"/>
                <a:sym typeface="IBM Plex Sans"/>
              </a:defRPr>
            </a:lvl6pPr>
            <a:lvl7pPr lvl="6" rtl="0" algn="r">
              <a:buNone/>
              <a:defRPr sz="800">
                <a:latin typeface="IBM Plex Sans"/>
                <a:ea typeface="IBM Plex Sans"/>
                <a:cs typeface="IBM Plex Sans"/>
                <a:sym typeface="IBM Plex Sans"/>
              </a:defRPr>
            </a:lvl7pPr>
            <a:lvl8pPr lvl="7" rtl="0" algn="r">
              <a:buNone/>
              <a:defRPr sz="800">
                <a:latin typeface="IBM Plex Sans"/>
                <a:ea typeface="IBM Plex Sans"/>
                <a:cs typeface="IBM Plex Sans"/>
                <a:sym typeface="IBM Plex Sans"/>
              </a:defRPr>
            </a:lvl8pPr>
            <a:lvl9pPr lvl="8" rtl="0" algn="r">
              <a:buNone/>
              <a:defRPr sz="800">
                <a:latin typeface="IBM Plex Sans"/>
                <a:ea typeface="IBM Plex Sans"/>
                <a:cs typeface="IBM Plex Sans"/>
                <a:sym typeface="IBM Plex Sans"/>
              </a:defRPr>
            </a:lvl9pPr>
          </a:lstStyle>
          <a:p>
            <a:pPr indent="0" lvl="0" marL="0" rtl="0" algn="r">
              <a:spcBef>
                <a:spcPts val="0"/>
              </a:spcBef>
              <a:spcAft>
                <a:spcPts val="0"/>
              </a:spcAft>
              <a:buNone/>
            </a:pPr>
            <a:fld id="{00000000-1234-1234-1234-123412341234}" type="slidenum">
              <a:rPr lang="en"/>
              <a:t>‹#›</a:t>
            </a:fld>
            <a:endParaRPr/>
          </a:p>
        </p:txBody>
      </p:sp>
      <p:sp>
        <p:nvSpPr>
          <p:cNvPr id="333" name="Google Shape;333;p39"/>
          <p:cNvSpPr/>
          <p:nvPr/>
        </p:nvSpPr>
        <p:spPr>
          <a:xfrm flipH="1">
            <a:off x="8686802" y="4860600"/>
            <a:ext cx="118500" cy="118500"/>
          </a:xfrm>
          <a:prstGeom prst="rect">
            <a:avLst/>
          </a:prstGeom>
          <a:solidFill>
            <a:schemeClr val="lt2"/>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USTOM_9">
    <p:spTree>
      <p:nvGrpSpPr>
        <p:cNvPr id="334" name="Shape 334"/>
        <p:cNvGrpSpPr/>
        <p:nvPr/>
      </p:nvGrpSpPr>
      <p:grpSpPr>
        <a:xfrm>
          <a:off x="0" y="0"/>
          <a:ext cx="0" cy="0"/>
          <a:chOff x="0" y="0"/>
          <a:chExt cx="0" cy="0"/>
        </a:xfrm>
      </p:grpSpPr>
      <p:sp>
        <p:nvSpPr>
          <p:cNvPr id="335" name="Google Shape;335;p40"/>
          <p:cNvSpPr txBox="1"/>
          <p:nvPr>
            <p:ph idx="1" type="body"/>
          </p:nvPr>
        </p:nvSpPr>
        <p:spPr>
          <a:xfrm>
            <a:off x="457200" y="3899675"/>
            <a:ext cx="5192400" cy="669300"/>
          </a:xfrm>
          <a:prstGeom prst="rect">
            <a:avLst/>
          </a:prstGeom>
        </p:spPr>
        <p:txBody>
          <a:bodyPr anchorCtr="0" anchor="b" bIns="91425" lIns="91425" spcFirstLastPara="1" rIns="91425" wrap="square" tIns="91425">
            <a:noAutofit/>
          </a:bodyPr>
          <a:lstStyle>
            <a:lvl1pPr indent="-304800" lvl="0" marL="457200">
              <a:spcBef>
                <a:spcPts val="0"/>
              </a:spcBef>
              <a:spcAft>
                <a:spcPts val="0"/>
              </a:spcAft>
              <a:buSzPts val="1200"/>
              <a:buChar char="●"/>
              <a:defRPr/>
            </a:lvl1pPr>
            <a:lvl2pPr indent="-304800" lvl="1" marL="914400">
              <a:spcBef>
                <a:spcPts val="500"/>
              </a:spcBef>
              <a:spcAft>
                <a:spcPts val="0"/>
              </a:spcAft>
              <a:buSzPts val="1200"/>
              <a:buChar char="○"/>
              <a:defRPr/>
            </a:lvl2pPr>
            <a:lvl3pPr indent="-304800" lvl="2" marL="1371600">
              <a:spcBef>
                <a:spcPts val="500"/>
              </a:spcBef>
              <a:spcAft>
                <a:spcPts val="0"/>
              </a:spcAft>
              <a:buSzPts val="1200"/>
              <a:buChar char="■"/>
              <a:defRPr/>
            </a:lvl3pPr>
            <a:lvl4pPr indent="-304800" lvl="3" marL="1828800">
              <a:spcBef>
                <a:spcPts val="500"/>
              </a:spcBef>
              <a:spcAft>
                <a:spcPts val="0"/>
              </a:spcAft>
              <a:buSzPts val="1200"/>
              <a:buChar char="●"/>
              <a:defRPr/>
            </a:lvl4pPr>
            <a:lvl5pPr indent="-304800" lvl="4" marL="2286000">
              <a:spcBef>
                <a:spcPts val="500"/>
              </a:spcBef>
              <a:spcAft>
                <a:spcPts val="0"/>
              </a:spcAft>
              <a:buSzPts val="1200"/>
              <a:buChar char="○"/>
              <a:defRPr/>
            </a:lvl5pPr>
            <a:lvl6pPr indent="-304800" lvl="5" marL="2743200">
              <a:spcBef>
                <a:spcPts val="500"/>
              </a:spcBef>
              <a:spcAft>
                <a:spcPts val="0"/>
              </a:spcAft>
              <a:buSzPts val="1200"/>
              <a:buChar char="■"/>
              <a:defRPr/>
            </a:lvl6pPr>
            <a:lvl7pPr indent="-304800" lvl="6" marL="3200400">
              <a:spcBef>
                <a:spcPts val="500"/>
              </a:spcBef>
              <a:spcAft>
                <a:spcPts val="0"/>
              </a:spcAft>
              <a:buSzPts val="1200"/>
              <a:buChar char="●"/>
              <a:defRPr/>
            </a:lvl7pPr>
            <a:lvl8pPr indent="-304800" lvl="7" marL="3657600">
              <a:spcBef>
                <a:spcPts val="500"/>
              </a:spcBef>
              <a:spcAft>
                <a:spcPts val="0"/>
              </a:spcAft>
              <a:buSzPts val="1200"/>
              <a:buChar char="○"/>
              <a:defRPr/>
            </a:lvl8pPr>
            <a:lvl9pPr indent="-304800" lvl="8" marL="4114800">
              <a:spcBef>
                <a:spcPts val="500"/>
              </a:spcBef>
              <a:spcAft>
                <a:spcPts val="500"/>
              </a:spcAft>
              <a:buSzPts val="1200"/>
              <a:buChar char="■"/>
              <a:defRPr/>
            </a:lvl9pPr>
          </a:lstStyle>
          <a:p/>
        </p:txBody>
      </p:sp>
      <p:sp>
        <p:nvSpPr>
          <p:cNvPr id="336" name="Google Shape;336;p40"/>
          <p:cNvSpPr txBox="1"/>
          <p:nvPr>
            <p:ph idx="12" type="sldNum"/>
          </p:nvPr>
        </p:nvSpPr>
        <p:spPr>
          <a:xfrm>
            <a:off x="8229600" y="4799170"/>
            <a:ext cx="457200" cy="273900"/>
          </a:xfrm>
          <a:prstGeom prst="rect">
            <a:avLst/>
          </a:prstGeom>
        </p:spPr>
        <p:txBody>
          <a:bodyPr anchorCtr="0" anchor="ctr" bIns="91425" lIns="91425" spcFirstLastPara="1" rIns="91425" wrap="square" tIns="91425">
            <a:noAutofit/>
          </a:bodyPr>
          <a:lstStyle>
            <a:lvl1pPr lvl="0" rtl="0" algn="r">
              <a:buNone/>
              <a:defRPr sz="800">
                <a:latin typeface="IBM Plex Sans"/>
                <a:ea typeface="IBM Plex Sans"/>
                <a:cs typeface="IBM Plex Sans"/>
                <a:sym typeface="IBM Plex Sans"/>
              </a:defRPr>
            </a:lvl1pPr>
            <a:lvl2pPr lvl="1" rtl="0" algn="r">
              <a:buNone/>
              <a:defRPr sz="800">
                <a:latin typeface="IBM Plex Sans"/>
                <a:ea typeface="IBM Plex Sans"/>
                <a:cs typeface="IBM Plex Sans"/>
                <a:sym typeface="IBM Plex Sans"/>
              </a:defRPr>
            </a:lvl2pPr>
            <a:lvl3pPr lvl="2" rtl="0" algn="r">
              <a:buNone/>
              <a:defRPr sz="800">
                <a:latin typeface="IBM Plex Sans"/>
                <a:ea typeface="IBM Plex Sans"/>
                <a:cs typeface="IBM Plex Sans"/>
                <a:sym typeface="IBM Plex Sans"/>
              </a:defRPr>
            </a:lvl3pPr>
            <a:lvl4pPr lvl="3" rtl="0" algn="r">
              <a:buNone/>
              <a:defRPr sz="800">
                <a:latin typeface="IBM Plex Sans"/>
                <a:ea typeface="IBM Plex Sans"/>
                <a:cs typeface="IBM Plex Sans"/>
                <a:sym typeface="IBM Plex Sans"/>
              </a:defRPr>
            </a:lvl4pPr>
            <a:lvl5pPr lvl="4" rtl="0" algn="r">
              <a:buNone/>
              <a:defRPr sz="800">
                <a:latin typeface="IBM Plex Sans"/>
                <a:ea typeface="IBM Plex Sans"/>
                <a:cs typeface="IBM Plex Sans"/>
                <a:sym typeface="IBM Plex Sans"/>
              </a:defRPr>
            </a:lvl5pPr>
            <a:lvl6pPr lvl="5" rtl="0" algn="r">
              <a:buNone/>
              <a:defRPr sz="800">
                <a:latin typeface="IBM Plex Sans"/>
                <a:ea typeface="IBM Plex Sans"/>
                <a:cs typeface="IBM Plex Sans"/>
                <a:sym typeface="IBM Plex Sans"/>
              </a:defRPr>
            </a:lvl6pPr>
            <a:lvl7pPr lvl="6" rtl="0" algn="r">
              <a:buNone/>
              <a:defRPr sz="800">
                <a:latin typeface="IBM Plex Sans"/>
                <a:ea typeface="IBM Plex Sans"/>
                <a:cs typeface="IBM Plex Sans"/>
                <a:sym typeface="IBM Plex Sans"/>
              </a:defRPr>
            </a:lvl7pPr>
            <a:lvl8pPr lvl="7" rtl="0" algn="r">
              <a:buNone/>
              <a:defRPr sz="800">
                <a:latin typeface="IBM Plex Sans"/>
                <a:ea typeface="IBM Plex Sans"/>
                <a:cs typeface="IBM Plex Sans"/>
                <a:sym typeface="IBM Plex Sans"/>
              </a:defRPr>
            </a:lvl8pPr>
            <a:lvl9pPr lvl="8" rtl="0" algn="r">
              <a:buNone/>
              <a:defRPr sz="800">
                <a:latin typeface="IBM Plex Sans"/>
                <a:ea typeface="IBM Plex Sans"/>
                <a:cs typeface="IBM Plex Sans"/>
                <a:sym typeface="IBM Plex Sans"/>
              </a:defRPr>
            </a:lvl9pPr>
          </a:lstStyle>
          <a:p>
            <a:pPr indent="0" lvl="0" marL="0" rtl="0" algn="r">
              <a:spcBef>
                <a:spcPts val="0"/>
              </a:spcBef>
              <a:spcAft>
                <a:spcPts val="0"/>
              </a:spcAft>
              <a:buNone/>
            </a:pPr>
            <a:fld id="{00000000-1234-1234-1234-123412341234}" type="slidenum">
              <a:rPr lang="en"/>
              <a:t>‹#›</a:t>
            </a:fld>
            <a:endParaRPr/>
          </a:p>
        </p:txBody>
      </p:sp>
      <p:sp>
        <p:nvSpPr>
          <p:cNvPr id="337" name="Google Shape;337;p40"/>
          <p:cNvSpPr/>
          <p:nvPr/>
        </p:nvSpPr>
        <p:spPr>
          <a:xfrm flipH="1">
            <a:off x="8686802" y="4860600"/>
            <a:ext cx="118500" cy="118500"/>
          </a:xfrm>
          <a:prstGeom prst="rect">
            <a:avLst/>
          </a:prstGeom>
          <a:solidFill>
            <a:schemeClr val="lt2"/>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image">
  <p:cSld name="TITLE_1">
    <p:spTree>
      <p:nvGrpSpPr>
        <p:cNvPr id="24" name="Shape 24"/>
        <p:cNvGrpSpPr/>
        <p:nvPr/>
      </p:nvGrpSpPr>
      <p:grpSpPr>
        <a:xfrm>
          <a:off x="0" y="0"/>
          <a:ext cx="0" cy="0"/>
          <a:chOff x="0" y="0"/>
          <a:chExt cx="0" cy="0"/>
        </a:xfrm>
      </p:grpSpPr>
      <p:sp>
        <p:nvSpPr>
          <p:cNvPr id="25" name="Google Shape;25;p5"/>
          <p:cNvSpPr txBox="1"/>
          <p:nvPr>
            <p:ph type="title"/>
          </p:nvPr>
        </p:nvSpPr>
        <p:spPr>
          <a:xfrm>
            <a:off x="342900" y="452925"/>
            <a:ext cx="3544800" cy="4116000"/>
          </a:xfrm>
          <a:prstGeom prst="rect">
            <a:avLst/>
          </a:prstGeom>
        </p:spPr>
        <p:txBody>
          <a:bodyPr anchorCtr="0" anchor="t" bIns="91425" lIns="91425" spcFirstLastPara="1" rIns="91425" wrap="square" tIns="91425">
            <a:noAutofit/>
          </a:bodyPr>
          <a:lstStyle>
            <a:lvl1pPr lvl="0">
              <a:spcBef>
                <a:spcPts val="0"/>
              </a:spcBef>
              <a:spcAft>
                <a:spcPts val="0"/>
              </a:spcAft>
              <a:buSzPts val="4200"/>
              <a:buNone/>
              <a:defRPr/>
            </a:lvl1pPr>
            <a:lvl2pPr lvl="1">
              <a:spcBef>
                <a:spcPts val="0"/>
              </a:spcBef>
              <a:spcAft>
                <a:spcPts val="0"/>
              </a:spcAft>
              <a:buSzPts val="4200"/>
              <a:buNone/>
              <a:defRPr/>
            </a:lvl2pPr>
            <a:lvl3pPr lvl="2">
              <a:spcBef>
                <a:spcPts val="0"/>
              </a:spcBef>
              <a:spcAft>
                <a:spcPts val="0"/>
              </a:spcAft>
              <a:buSzPts val="4200"/>
              <a:buNone/>
              <a:defRPr/>
            </a:lvl3pPr>
            <a:lvl4pPr lvl="3">
              <a:spcBef>
                <a:spcPts val="0"/>
              </a:spcBef>
              <a:spcAft>
                <a:spcPts val="0"/>
              </a:spcAft>
              <a:buSzPts val="4200"/>
              <a:buNone/>
              <a:defRPr/>
            </a:lvl4pPr>
            <a:lvl5pPr lvl="4">
              <a:spcBef>
                <a:spcPts val="0"/>
              </a:spcBef>
              <a:spcAft>
                <a:spcPts val="0"/>
              </a:spcAft>
              <a:buSzPts val="4200"/>
              <a:buNone/>
              <a:defRPr/>
            </a:lvl5pPr>
            <a:lvl6pPr lvl="5">
              <a:spcBef>
                <a:spcPts val="0"/>
              </a:spcBef>
              <a:spcAft>
                <a:spcPts val="0"/>
              </a:spcAft>
              <a:buSzPts val="4200"/>
              <a:buNone/>
              <a:defRPr/>
            </a:lvl6pPr>
            <a:lvl7pPr lvl="6">
              <a:spcBef>
                <a:spcPts val="0"/>
              </a:spcBef>
              <a:spcAft>
                <a:spcPts val="0"/>
              </a:spcAft>
              <a:buSzPts val="4200"/>
              <a:buNone/>
              <a:defRPr/>
            </a:lvl7pPr>
            <a:lvl8pPr lvl="7">
              <a:spcBef>
                <a:spcPts val="0"/>
              </a:spcBef>
              <a:spcAft>
                <a:spcPts val="0"/>
              </a:spcAft>
              <a:buSzPts val="4200"/>
              <a:buNone/>
              <a:defRPr/>
            </a:lvl8pPr>
            <a:lvl9pPr lvl="8">
              <a:spcBef>
                <a:spcPts val="0"/>
              </a:spcBef>
              <a:spcAft>
                <a:spcPts val="0"/>
              </a:spcAft>
              <a:buSzPts val="4200"/>
              <a:buNone/>
              <a:defRPr/>
            </a:lvl9pPr>
          </a:lstStyle>
          <a:p/>
        </p:txBody>
      </p:sp>
      <p:sp>
        <p:nvSpPr>
          <p:cNvPr id="26" name="Google Shape;26;p5"/>
          <p:cNvSpPr/>
          <p:nvPr/>
        </p:nvSpPr>
        <p:spPr>
          <a:xfrm>
            <a:off x="4797600" y="685800"/>
            <a:ext cx="3432000" cy="3432000"/>
          </a:xfrm>
          <a:prstGeom prst="rect">
            <a:avLst/>
          </a:prstGeom>
          <a:solidFill>
            <a:schemeClr val="dk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IBM Plex Sans Light"/>
              <a:ea typeface="IBM Plex Sans Light"/>
              <a:cs typeface="IBM Plex Sans Light"/>
              <a:sym typeface="IBM Plex Sans Light"/>
            </a:endParaRPr>
          </a:p>
        </p:txBody>
      </p:sp>
      <p:sp>
        <p:nvSpPr>
          <p:cNvPr id="27" name="Google Shape;27;p5"/>
          <p:cNvSpPr/>
          <p:nvPr>
            <p:ph idx="2" type="pic"/>
          </p:nvPr>
        </p:nvSpPr>
        <p:spPr>
          <a:xfrm>
            <a:off x="4582800" y="1099500"/>
            <a:ext cx="3233100" cy="3233100"/>
          </a:xfrm>
          <a:prstGeom prst="rect">
            <a:avLst/>
          </a:prstGeom>
          <a:noFill/>
          <a:ln>
            <a:noFill/>
          </a:ln>
        </p:spPr>
      </p:sp>
      <p:sp>
        <p:nvSpPr>
          <p:cNvPr id="28" name="Google Shape;28;p5"/>
          <p:cNvSpPr txBox="1"/>
          <p:nvPr>
            <p:ph idx="12" type="sldNum"/>
          </p:nvPr>
        </p:nvSpPr>
        <p:spPr>
          <a:xfrm>
            <a:off x="8229600" y="4799170"/>
            <a:ext cx="457200" cy="273900"/>
          </a:xfrm>
          <a:prstGeom prst="rect">
            <a:avLst/>
          </a:prstGeom>
        </p:spPr>
        <p:txBody>
          <a:bodyPr anchorCtr="0" anchor="ctr" bIns="91425" lIns="91425" spcFirstLastPara="1" rIns="91425" wrap="square" tIns="91425">
            <a:noAutofit/>
          </a:bodyPr>
          <a:lstStyle>
            <a:lvl1pPr lvl="0" rtl="0" algn="r">
              <a:buNone/>
              <a:defRPr sz="800">
                <a:latin typeface="IBM Plex Sans"/>
                <a:ea typeface="IBM Plex Sans"/>
                <a:cs typeface="IBM Plex Sans"/>
                <a:sym typeface="IBM Plex Sans"/>
              </a:defRPr>
            </a:lvl1pPr>
            <a:lvl2pPr lvl="1" rtl="0" algn="r">
              <a:buNone/>
              <a:defRPr sz="800">
                <a:latin typeface="IBM Plex Sans"/>
                <a:ea typeface="IBM Plex Sans"/>
                <a:cs typeface="IBM Plex Sans"/>
                <a:sym typeface="IBM Plex Sans"/>
              </a:defRPr>
            </a:lvl2pPr>
            <a:lvl3pPr lvl="2" rtl="0" algn="r">
              <a:buNone/>
              <a:defRPr sz="800">
                <a:latin typeface="IBM Plex Sans"/>
                <a:ea typeface="IBM Plex Sans"/>
                <a:cs typeface="IBM Plex Sans"/>
                <a:sym typeface="IBM Plex Sans"/>
              </a:defRPr>
            </a:lvl3pPr>
            <a:lvl4pPr lvl="3" rtl="0" algn="r">
              <a:buNone/>
              <a:defRPr sz="800">
                <a:latin typeface="IBM Plex Sans"/>
                <a:ea typeface="IBM Plex Sans"/>
                <a:cs typeface="IBM Plex Sans"/>
                <a:sym typeface="IBM Plex Sans"/>
              </a:defRPr>
            </a:lvl4pPr>
            <a:lvl5pPr lvl="4" rtl="0" algn="r">
              <a:buNone/>
              <a:defRPr sz="800">
                <a:latin typeface="IBM Plex Sans"/>
                <a:ea typeface="IBM Plex Sans"/>
                <a:cs typeface="IBM Plex Sans"/>
                <a:sym typeface="IBM Plex Sans"/>
              </a:defRPr>
            </a:lvl5pPr>
            <a:lvl6pPr lvl="5" rtl="0" algn="r">
              <a:buNone/>
              <a:defRPr sz="800">
                <a:latin typeface="IBM Plex Sans"/>
                <a:ea typeface="IBM Plex Sans"/>
                <a:cs typeface="IBM Plex Sans"/>
                <a:sym typeface="IBM Plex Sans"/>
              </a:defRPr>
            </a:lvl6pPr>
            <a:lvl7pPr lvl="6" rtl="0" algn="r">
              <a:buNone/>
              <a:defRPr sz="800">
                <a:latin typeface="IBM Plex Sans"/>
                <a:ea typeface="IBM Plex Sans"/>
                <a:cs typeface="IBM Plex Sans"/>
                <a:sym typeface="IBM Plex Sans"/>
              </a:defRPr>
            </a:lvl7pPr>
            <a:lvl8pPr lvl="7" rtl="0" algn="r">
              <a:buNone/>
              <a:defRPr sz="800">
                <a:latin typeface="IBM Plex Sans"/>
                <a:ea typeface="IBM Plex Sans"/>
                <a:cs typeface="IBM Plex Sans"/>
                <a:sym typeface="IBM Plex Sans"/>
              </a:defRPr>
            </a:lvl8pPr>
            <a:lvl9pPr lvl="8" rtl="0" algn="r">
              <a:buNone/>
              <a:defRPr sz="800">
                <a:latin typeface="IBM Plex Sans"/>
                <a:ea typeface="IBM Plex Sans"/>
                <a:cs typeface="IBM Plex Sans"/>
                <a:sym typeface="IBM Plex Sans"/>
              </a:defRPr>
            </a:lvl9pPr>
          </a:lstStyle>
          <a:p>
            <a:pPr indent="0" lvl="0" marL="0" rtl="0" algn="r">
              <a:spcBef>
                <a:spcPts val="0"/>
              </a:spcBef>
              <a:spcAft>
                <a:spcPts val="0"/>
              </a:spcAft>
              <a:buNone/>
            </a:pPr>
            <a:fld id="{00000000-1234-1234-1234-123412341234}" type="slidenum">
              <a:rPr lang="en"/>
              <a:t>‹#›</a:t>
            </a:fld>
            <a:endParaRPr/>
          </a:p>
        </p:txBody>
      </p:sp>
      <p:sp>
        <p:nvSpPr>
          <p:cNvPr id="29" name="Google Shape;29;p5"/>
          <p:cNvSpPr/>
          <p:nvPr/>
        </p:nvSpPr>
        <p:spPr>
          <a:xfrm flipH="1">
            <a:off x="8686802" y="4860600"/>
            <a:ext cx="118500" cy="118500"/>
          </a:xfrm>
          <a:prstGeom prst="rect">
            <a:avLst/>
          </a:prstGeom>
          <a:solidFill>
            <a:schemeClr val="lt2"/>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Tree>
  </p:cSld>
  <p:clrMapOvr>
    <a:masterClrMapping/>
  </p:clrMapOvr>
  <p:extLst>
    <p:ext uri="{DCECCB84-F9BA-43D5-87BE-67443E8EF086}">
      <p15:sldGuideLst>
        <p15:guide id="1" orient="horz" pos="2880">
          <p15:clr>
            <a:srgbClr val="E46962"/>
          </p15:clr>
        </p15:guide>
        <p15:guide id="2" orient="horz" pos="432">
          <p15:clr>
            <a:srgbClr val="E46962"/>
          </p15:clr>
        </p15:guide>
        <p15:guide id="3" orient="horz" pos="2736">
          <p15:clr>
            <a:srgbClr val="E46962"/>
          </p15:clr>
        </p15:guide>
        <p15:guide id="4" pos="5184">
          <p15:clr>
            <a:srgbClr val="E46962"/>
          </p15:clr>
        </p15:guide>
      </p15:sldGuideLst>
    </p:ext>
  </p:extLst>
</p:sldLayout>
</file>

<file path=ppt/slideLayouts/slideLayout4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338" name="Shape 338"/>
        <p:cNvGrpSpPr/>
        <p:nvPr/>
      </p:nvGrpSpPr>
      <p:grpSpPr>
        <a:xfrm>
          <a:off x="0" y="0"/>
          <a:ext cx="0" cy="0"/>
          <a:chOff x="0" y="0"/>
          <a:chExt cx="0" cy="0"/>
        </a:xfrm>
      </p:grpSpPr>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body and image">
  <p:cSld name="TITLE_1_1">
    <p:spTree>
      <p:nvGrpSpPr>
        <p:cNvPr id="30" name="Shape 30"/>
        <p:cNvGrpSpPr/>
        <p:nvPr/>
      </p:nvGrpSpPr>
      <p:grpSpPr>
        <a:xfrm>
          <a:off x="0" y="0"/>
          <a:ext cx="0" cy="0"/>
          <a:chOff x="0" y="0"/>
          <a:chExt cx="0" cy="0"/>
        </a:xfrm>
      </p:grpSpPr>
      <p:sp>
        <p:nvSpPr>
          <p:cNvPr id="31" name="Google Shape;31;p6"/>
          <p:cNvSpPr/>
          <p:nvPr/>
        </p:nvSpPr>
        <p:spPr>
          <a:xfrm>
            <a:off x="4797600" y="685800"/>
            <a:ext cx="3432000" cy="3432000"/>
          </a:xfrm>
          <a:prstGeom prst="rect">
            <a:avLst/>
          </a:prstGeom>
          <a:solidFill>
            <a:schemeClr val="dk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IBM Plex Sans Light"/>
              <a:ea typeface="IBM Plex Sans Light"/>
              <a:cs typeface="IBM Plex Sans Light"/>
              <a:sym typeface="IBM Plex Sans Light"/>
            </a:endParaRPr>
          </a:p>
        </p:txBody>
      </p:sp>
      <p:sp>
        <p:nvSpPr>
          <p:cNvPr id="32" name="Google Shape;32;p6"/>
          <p:cNvSpPr/>
          <p:nvPr>
            <p:ph idx="2" type="pic"/>
          </p:nvPr>
        </p:nvSpPr>
        <p:spPr>
          <a:xfrm>
            <a:off x="4582800" y="1099500"/>
            <a:ext cx="3233100" cy="3233100"/>
          </a:xfrm>
          <a:prstGeom prst="rect">
            <a:avLst/>
          </a:prstGeom>
          <a:noFill/>
          <a:ln>
            <a:noFill/>
          </a:ln>
        </p:spPr>
      </p:sp>
      <p:sp>
        <p:nvSpPr>
          <p:cNvPr id="33" name="Google Shape;33;p6"/>
          <p:cNvSpPr txBox="1"/>
          <p:nvPr>
            <p:ph idx="1" type="body"/>
          </p:nvPr>
        </p:nvSpPr>
        <p:spPr>
          <a:xfrm>
            <a:off x="342975" y="2630575"/>
            <a:ext cx="3752700" cy="1938300"/>
          </a:xfrm>
          <a:prstGeom prst="rect">
            <a:avLst/>
          </a:prstGeom>
        </p:spPr>
        <p:txBody>
          <a:bodyPr anchorCtr="0" anchor="t" bIns="91425" lIns="91425" spcFirstLastPara="1" rIns="91425" wrap="square" tIns="91425">
            <a:noAutofit/>
          </a:bodyPr>
          <a:lstStyle>
            <a:lvl1pPr indent="-304800" lvl="0" marL="457200">
              <a:spcBef>
                <a:spcPts val="0"/>
              </a:spcBef>
              <a:spcAft>
                <a:spcPts val="0"/>
              </a:spcAft>
              <a:buSzPts val="1200"/>
              <a:buChar char="●"/>
              <a:defRPr/>
            </a:lvl1pPr>
            <a:lvl2pPr indent="-304800" lvl="1" marL="914400">
              <a:spcBef>
                <a:spcPts val="500"/>
              </a:spcBef>
              <a:spcAft>
                <a:spcPts val="0"/>
              </a:spcAft>
              <a:buSzPts val="1200"/>
              <a:buChar char="○"/>
              <a:defRPr/>
            </a:lvl2pPr>
            <a:lvl3pPr indent="-304800" lvl="2" marL="1371600">
              <a:spcBef>
                <a:spcPts val="500"/>
              </a:spcBef>
              <a:spcAft>
                <a:spcPts val="0"/>
              </a:spcAft>
              <a:buSzPts val="1200"/>
              <a:buChar char="■"/>
              <a:defRPr/>
            </a:lvl3pPr>
            <a:lvl4pPr indent="-304800" lvl="3" marL="1828800">
              <a:spcBef>
                <a:spcPts val="500"/>
              </a:spcBef>
              <a:spcAft>
                <a:spcPts val="0"/>
              </a:spcAft>
              <a:buSzPts val="1200"/>
              <a:buChar char="●"/>
              <a:defRPr/>
            </a:lvl4pPr>
            <a:lvl5pPr indent="-304800" lvl="4" marL="2286000">
              <a:spcBef>
                <a:spcPts val="500"/>
              </a:spcBef>
              <a:spcAft>
                <a:spcPts val="0"/>
              </a:spcAft>
              <a:buSzPts val="1200"/>
              <a:buChar char="○"/>
              <a:defRPr/>
            </a:lvl5pPr>
            <a:lvl6pPr indent="-304800" lvl="5" marL="2743200">
              <a:spcBef>
                <a:spcPts val="500"/>
              </a:spcBef>
              <a:spcAft>
                <a:spcPts val="0"/>
              </a:spcAft>
              <a:buSzPts val="1200"/>
              <a:buChar char="■"/>
              <a:defRPr/>
            </a:lvl6pPr>
            <a:lvl7pPr indent="-304800" lvl="6" marL="3200400">
              <a:spcBef>
                <a:spcPts val="500"/>
              </a:spcBef>
              <a:spcAft>
                <a:spcPts val="0"/>
              </a:spcAft>
              <a:buSzPts val="1200"/>
              <a:buChar char="●"/>
              <a:defRPr/>
            </a:lvl7pPr>
            <a:lvl8pPr indent="-304800" lvl="7" marL="3657600">
              <a:spcBef>
                <a:spcPts val="500"/>
              </a:spcBef>
              <a:spcAft>
                <a:spcPts val="0"/>
              </a:spcAft>
              <a:buSzPts val="1200"/>
              <a:buChar char="○"/>
              <a:defRPr/>
            </a:lvl8pPr>
            <a:lvl9pPr indent="-304800" lvl="8" marL="4114800">
              <a:spcBef>
                <a:spcPts val="500"/>
              </a:spcBef>
              <a:spcAft>
                <a:spcPts val="500"/>
              </a:spcAft>
              <a:buSzPts val="1200"/>
              <a:buChar char="■"/>
              <a:defRPr/>
            </a:lvl9pPr>
          </a:lstStyle>
          <a:p/>
        </p:txBody>
      </p:sp>
      <p:sp>
        <p:nvSpPr>
          <p:cNvPr id="34" name="Google Shape;34;p6"/>
          <p:cNvSpPr txBox="1"/>
          <p:nvPr>
            <p:ph type="title"/>
          </p:nvPr>
        </p:nvSpPr>
        <p:spPr>
          <a:xfrm>
            <a:off x="342900" y="452925"/>
            <a:ext cx="3752700" cy="2051700"/>
          </a:xfrm>
          <a:prstGeom prst="rect">
            <a:avLst/>
          </a:prstGeom>
        </p:spPr>
        <p:txBody>
          <a:bodyPr anchorCtr="0" anchor="t" bIns="91425" lIns="91425" spcFirstLastPara="1" rIns="91425" wrap="square" tIns="91425">
            <a:noAutofit/>
          </a:bodyPr>
          <a:lstStyle>
            <a:lvl1pPr lvl="0">
              <a:spcBef>
                <a:spcPts val="0"/>
              </a:spcBef>
              <a:spcAft>
                <a:spcPts val="0"/>
              </a:spcAft>
              <a:buSzPts val="4200"/>
              <a:buNone/>
              <a:defRPr/>
            </a:lvl1pPr>
            <a:lvl2pPr lvl="1">
              <a:spcBef>
                <a:spcPts val="0"/>
              </a:spcBef>
              <a:spcAft>
                <a:spcPts val="0"/>
              </a:spcAft>
              <a:buSzPts val="4200"/>
              <a:buNone/>
              <a:defRPr/>
            </a:lvl2pPr>
            <a:lvl3pPr lvl="2">
              <a:spcBef>
                <a:spcPts val="0"/>
              </a:spcBef>
              <a:spcAft>
                <a:spcPts val="0"/>
              </a:spcAft>
              <a:buSzPts val="4200"/>
              <a:buNone/>
              <a:defRPr/>
            </a:lvl3pPr>
            <a:lvl4pPr lvl="3">
              <a:spcBef>
                <a:spcPts val="0"/>
              </a:spcBef>
              <a:spcAft>
                <a:spcPts val="0"/>
              </a:spcAft>
              <a:buSzPts val="4200"/>
              <a:buNone/>
              <a:defRPr/>
            </a:lvl4pPr>
            <a:lvl5pPr lvl="4">
              <a:spcBef>
                <a:spcPts val="0"/>
              </a:spcBef>
              <a:spcAft>
                <a:spcPts val="0"/>
              </a:spcAft>
              <a:buSzPts val="4200"/>
              <a:buNone/>
              <a:defRPr/>
            </a:lvl5pPr>
            <a:lvl6pPr lvl="5">
              <a:spcBef>
                <a:spcPts val="0"/>
              </a:spcBef>
              <a:spcAft>
                <a:spcPts val="0"/>
              </a:spcAft>
              <a:buSzPts val="4200"/>
              <a:buNone/>
              <a:defRPr/>
            </a:lvl6pPr>
            <a:lvl7pPr lvl="6">
              <a:spcBef>
                <a:spcPts val="0"/>
              </a:spcBef>
              <a:spcAft>
                <a:spcPts val="0"/>
              </a:spcAft>
              <a:buSzPts val="4200"/>
              <a:buNone/>
              <a:defRPr/>
            </a:lvl7pPr>
            <a:lvl8pPr lvl="7">
              <a:spcBef>
                <a:spcPts val="0"/>
              </a:spcBef>
              <a:spcAft>
                <a:spcPts val="0"/>
              </a:spcAft>
              <a:buSzPts val="4200"/>
              <a:buNone/>
              <a:defRPr/>
            </a:lvl8pPr>
            <a:lvl9pPr lvl="8">
              <a:spcBef>
                <a:spcPts val="0"/>
              </a:spcBef>
              <a:spcAft>
                <a:spcPts val="0"/>
              </a:spcAft>
              <a:buSzPts val="4200"/>
              <a:buNone/>
              <a:defRPr/>
            </a:lvl9pPr>
          </a:lstStyle>
          <a:p/>
        </p:txBody>
      </p:sp>
      <p:sp>
        <p:nvSpPr>
          <p:cNvPr id="35" name="Google Shape;35;p6"/>
          <p:cNvSpPr txBox="1"/>
          <p:nvPr>
            <p:ph idx="12" type="sldNum"/>
          </p:nvPr>
        </p:nvSpPr>
        <p:spPr>
          <a:xfrm>
            <a:off x="8229600" y="4799170"/>
            <a:ext cx="457200" cy="273900"/>
          </a:xfrm>
          <a:prstGeom prst="rect">
            <a:avLst/>
          </a:prstGeom>
        </p:spPr>
        <p:txBody>
          <a:bodyPr anchorCtr="0" anchor="ctr" bIns="91425" lIns="91425" spcFirstLastPara="1" rIns="91425" wrap="square" tIns="91425">
            <a:noAutofit/>
          </a:bodyPr>
          <a:lstStyle>
            <a:lvl1pPr lvl="0" rtl="0" algn="r">
              <a:buNone/>
              <a:defRPr sz="800">
                <a:latin typeface="IBM Plex Sans"/>
                <a:ea typeface="IBM Plex Sans"/>
                <a:cs typeface="IBM Plex Sans"/>
                <a:sym typeface="IBM Plex Sans"/>
              </a:defRPr>
            </a:lvl1pPr>
            <a:lvl2pPr lvl="1" rtl="0" algn="r">
              <a:buNone/>
              <a:defRPr sz="800">
                <a:latin typeface="IBM Plex Sans"/>
                <a:ea typeface="IBM Plex Sans"/>
                <a:cs typeface="IBM Plex Sans"/>
                <a:sym typeface="IBM Plex Sans"/>
              </a:defRPr>
            </a:lvl2pPr>
            <a:lvl3pPr lvl="2" rtl="0" algn="r">
              <a:buNone/>
              <a:defRPr sz="800">
                <a:latin typeface="IBM Plex Sans"/>
                <a:ea typeface="IBM Plex Sans"/>
                <a:cs typeface="IBM Plex Sans"/>
                <a:sym typeface="IBM Plex Sans"/>
              </a:defRPr>
            </a:lvl3pPr>
            <a:lvl4pPr lvl="3" rtl="0" algn="r">
              <a:buNone/>
              <a:defRPr sz="800">
                <a:latin typeface="IBM Plex Sans"/>
                <a:ea typeface="IBM Plex Sans"/>
                <a:cs typeface="IBM Plex Sans"/>
                <a:sym typeface="IBM Plex Sans"/>
              </a:defRPr>
            </a:lvl4pPr>
            <a:lvl5pPr lvl="4" rtl="0" algn="r">
              <a:buNone/>
              <a:defRPr sz="800">
                <a:latin typeface="IBM Plex Sans"/>
                <a:ea typeface="IBM Plex Sans"/>
                <a:cs typeface="IBM Plex Sans"/>
                <a:sym typeface="IBM Plex Sans"/>
              </a:defRPr>
            </a:lvl5pPr>
            <a:lvl6pPr lvl="5" rtl="0" algn="r">
              <a:buNone/>
              <a:defRPr sz="800">
                <a:latin typeface="IBM Plex Sans"/>
                <a:ea typeface="IBM Plex Sans"/>
                <a:cs typeface="IBM Plex Sans"/>
                <a:sym typeface="IBM Plex Sans"/>
              </a:defRPr>
            </a:lvl6pPr>
            <a:lvl7pPr lvl="6" rtl="0" algn="r">
              <a:buNone/>
              <a:defRPr sz="800">
                <a:latin typeface="IBM Plex Sans"/>
                <a:ea typeface="IBM Plex Sans"/>
                <a:cs typeface="IBM Plex Sans"/>
                <a:sym typeface="IBM Plex Sans"/>
              </a:defRPr>
            </a:lvl7pPr>
            <a:lvl8pPr lvl="7" rtl="0" algn="r">
              <a:buNone/>
              <a:defRPr sz="800">
                <a:latin typeface="IBM Plex Sans"/>
                <a:ea typeface="IBM Plex Sans"/>
                <a:cs typeface="IBM Plex Sans"/>
                <a:sym typeface="IBM Plex Sans"/>
              </a:defRPr>
            </a:lvl8pPr>
            <a:lvl9pPr lvl="8" rtl="0" algn="r">
              <a:buNone/>
              <a:defRPr sz="800">
                <a:latin typeface="IBM Plex Sans"/>
                <a:ea typeface="IBM Plex Sans"/>
                <a:cs typeface="IBM Plex Sans"/>
                <a:sym typeface="IBM Plex Sans"/>
              </a:defRPr>
            </a:lvl9pPr>
          </a:lstStyle>
          <a:p>
            <a:pPr indent="0" lvl="0" marL="0" rtl="0" algn="r">
              <a:spcBef>
                <a:spcPts val="0"/>
              </a:spcBef>
              <a:spcAft>
                <a:spcPts val="0"/>
              </a:spcAft>
              <a:buNone/>
            </a:pPr>
            <a:fld id="{00000000-1234-1234-1234-123412341234}" type="slidenum">
              <a:rPr lang="en"/>
              <a:t>‹#›</a:t>
            </a:fld>
            <a:endParaRPr/>
          </a:p>
        </p:txBody>
      </p:sp>
      <p:sp>
        <p:nvSpPr>
          <p:cNvPr id="36" name="Google Shape;36;p6"/>
          <p:cNvSpPr/>
          <p:nvPr/>
        </p:nvSpPr>
        <p:spPr>
          <a:xfrm flipH="1">
            <a:off x="8686802" y="4860600"/>
            <a:ext cx="118500" cy="118500"/>
          </a:xfrm>
          <a:prstGeom prst="rect">
            <a:avLst/>
          </a:prstGeom>
          <a:solidFill>
            <a:schemeClr val="lt2"/>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Tree>
  </p:cSld>
  <p:clrMapOvr>
    <a:masterClrMapping/>
  </p:clrMapOvr>
  <p:extLst>
    <p:ext uri="{DCECCB84-F9BA-43D5-87BE-67443E8EF086}">
      <p15:sldGuideLst>
        <p15:guide id="1" orient="horz" pos="2880">
          <p15:clr>
            <a:srgbClr val="E46962"/>
          </p15:clr>
        </p15:guide>
        <p15:guide id="2" orient="horz" pos="432">
          <p15:clr>
            <a:srgbClr val="E46962"/>
          </p15:clr>
        </p15:guide>
        <p15:guide id="3" orient="horz" pos="2736">
          <p15:clr>
            <a:srgbClr val="E46962"/>
          </p15:clr>
        </p15:guide>
        <p15:guide id="4" pos="5184">
          <p15:clr>
            <a:srgbClr val="E46962"/>
          </p15:clr>
        </p15:guide>
      </p15:sldGuideLst>
    </p:ext>
  </p:extLst>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able of contents" type="secHead">
  <p:cSld name="SECTION_HEADER">
    <p:spTree>
      <p:nvGrpSpPr>
        <p:cNvPr id="37" name="Shape 37"/>
        <p:cNvGrpSpPr/>
        <p:nvPr/>
      </p:nvGrpSpPr>
      <p:grpSpPr>
        <a:xfrm>
          <a:off x="0" y="0"/>
          <a:ext cx="0" cy="0"/>
          <a:chOff x="0" y="0"/>
          <a:chExt cx="0" cy="0"/>
        </a:xfrm>
      </p:grpSpPr>
      <p:sp>
        <p:nvSpPr>
          <p:cNvPr id="38" name="Google Shape;38;p7"/>
          <p:cNvSpPr txBox="1"/>
          <p:nvPr>
            <p:ph idx="1" type="subTitle"/>
          </p:nvPr>
        </p:nvSpPr>
        <p:spPr>
          <a:xfrm>
            <a:off x="4582900" y="1058100"/>
            <a:ext cx="1047600" cy="3027300"/>
          </a:xfrm>
          <a:prstGeom prst="rect">
            <a:avLst/>
          </a:prstGeom>
        </p:spPr>
        <p:txBody>
          <a:bodyPr anchorCtr="0" anchor="ctr" bIns="91425" lIns="91425" spcFirstLastPara="1" rIns="91425" wrap="square" tIns="91425">
            <a:noAutofit/>
          </a:bodyPr>
          <a:lstStyle>
            <a:lvl1pPr lvl="0" algn="r">
              <a:spcBef>
                <a:spcPts val="0"/>
              </a:spcBef>
              <a:spcAft>
                <a:spcPts val="0"/>
              </a:spcAft>
              <a:buSzPts val="2000"/>
              <a:buFont typeface="IBM Plex Sans Light"/>
              <a:buNone/>
              <a:defRPr sz="2000">
                <a:latin typeface="IBM Plex Sans Light"/>
                <a:ea typeface="IBM Plex Sans Light"/>
                <a:cs typeface="IBM Plex Sans Light"/>
                <a:sym typeface="IBM Plex Sans Light"/>
              </a:defRPr>
            </a:lvl1pPr>
            <a:lvl2pPr lvl="1" algn="r">
              <a:spcBef>
                <a:spcPts val="400"/>
              </a:spcBef>
              <a:spcAft>
                <a:spcPts val="0"/>
              </a:spcAft>
              <a:buSzPts val="2000"/>
              <a:buFont typeface="IBM Plex Sans Light"/>
              <a:buNone/>
              <a:defRPr sz="2000">
                <a:latin typeface="IBM Plex Sans Light"/>
                <a:ea typeface="IBM Plex Sans Light"/>
                <a:cs typeface="IBM Plex Sans Light"/>
                <a:sym typeface="IBM Plex Sans Light"/>
              </a:defRPr>
            </a:lvl2pPr>
            <a:lvl3pPr lvl="2" algn="r">
              <a:spcBef>
                <a:spcPts val="400"/>
              </a:spcBef>
              <a:spcAft>
                <a:spcPts val="0"/>
              </a:spcAft>
              <a:buSzPts val="2000"/>
              <a:buFont typeface="IBM Plex Sans Light"/>
              <a:buNone/>
              <a:defRPr sz="2000">
                <a:latin typeface="IBM Plex Sans Light"/>
                <a:ea typeface="IBM Plex Sans Light"/>
                <a:cs typeface="IBM Plex Sans Light"/>
                <a:sym typeface="IBM Plex Sans Light"/>
              </a:defRPr>
            </a:lvl3pPr>
            <a:lvl4pPr lvl="3" algn="r">
              <a:spcBef>
                <a:spcPts val="400"/>
              </a:spcBef>
              <a:spcAft>
                <a:spcPts val="0"/>
              </a:spcAft>
              <a:buSzPts val="2000"/>
              <a:buFont typeface="IBM Plex Sans Light"/>
              <a:buNone/>
              <a:defRPr sz="2000">
                <a:latin typeface="IBM Plex Sans Light"/>
                <a:ea typeface="IBM Plex Sans Light"/>
                <a:cs typeface="IBM Plex Sans Light"/>
                <a:sym typeface="IBM Plex Sans Light"/>
              </a:defRPr>
            </a:lvl4pPr>
            <a:lvl5pPr lvl="4" algn="r">
              <a:spcBef>
                <a:spcPts val="400"/>
              </a:spcBef>
              <a:spcAft>
                <a:spcPts val="0"/>
              </a:spcAft>
              <a:buSzPts val="2000"/>
              <a:buFont typeface="IBM Plex Sans Light"/>
              <a:buNone/>
              <a:defRPr sz="2000">
                <a:latin typeface="IBM Plex Sans Light"/>
                <a:ea typeface="IBM Plex Sans Light"/>
                <a:cs typeface="IBM Plex Sans Light"/>
                <a:sym typeface="IBM Plex Sans Light"/>
              </a:defRPr>
            </a:lvl5pPr>
            <a:lvl6pPr lvl="5" algn="r">
              <a:spcBef>
                <a:spcPts val="400"/>
              </a:spcBef>
              <a:spcAft>
                <a:spcPts val="0"/>
              </a:spcAft>
              <a:buSzPts val="2000"/>
              <a:buFont typeface="IBM Plex Sans Light"/>
              <a:buNone/>
              <a:defRPr sz="2000">
                <a:latin typeface="IBM Plex Sans Light"/>
                <a:ea typeface="IBM Plex Sans Light"/>
                <a:cs typeface="IBM Plex Sans Light"/>
                <a:sym typeface="IBM Plex Sans Light"/>
              </a:defRPr>
            </a:lvl6pPr>
            <a:lvl7pPr lvl="6" algn="r">
              <a:spcBef>
                <a:spcPts val="400"/>
              </a:spcBef>
              <a:spcAft>
                <a:spcPts val="0"/>
              </a:spcAft>
              <a:buSzPts val="2000"/>
              <a:buFont typeface="IBM Plex Sans Light"/>
              <a:buNone/>
              <a:defRPr sz="2000">
                <a:latin typeface="IBM Plex Sans Light"/>
                <a:ea typeface="IBM Plex Sans Light"/>
                <a:cs typeface="IBM Plex Sans Light"/>
                <a:sym typeface="IBM Plex Sans Light"/>
              </a:defRPr>
            </a:lvl7pPr>
            <a:lvl8pPr lvl="7" algn="r">
              <a:spcBef>
                <a:spcPts val="400"/>
              </a:spcBef>
              <a:spcAft>
                <a:spcPts val="0"/>
              </a:spcAft>
              <a:buSzPts val="2000"/>
              <a:buFont typeface="IBM Plex Sans Light"/>
              <a:buNone/>
              <a:defRPr sz="2000">
                <a:latin typeface="IBM Plex Sans Light"/>
                <a:ea typeface="IBM Plex Sans Light"/>
                <a:cs typeface="IBM Plex Sans Light"/>
                <a:sym typeface="IBM Plex Sans Light"/>
              </a:defRPr>
            </a:lvl8pPr>
            <a:lvl9pPr lvl="8" algn="r">
              <a:spcBef>
                <a:spcPts val="400"/>
              </a:spcBef>
              <a:spcAft>
                <a:spcPts val="400"/>
              </a:spcAft>
              <a:buSzPts val="2000"/>
              <a:buFont typeface="IBM Plex Sans Light"/>
              <a:buNone/>
              <a:defRPr sz="2000">
                <a:latin typeface="IBM Plex Sans Light"/>
                <a:ea typeface="IBM Plex Sans Light"/>
                <a:cs typeface="IBM Plex Sans Light"/>
                <a:sym typeface="IBM Plex Sans Light"/>
              </a:defRPr>
            </a:lvl9pPr>
          </a:lstStyle>
          <a:p/>
        </p:txBody>
      </p:sp>
      <p:sp>
        <p:nvSpPr>
          <p:cNvPr id="39" name="Google Shape;39;p7"/>
          <p:cNvSpPr txBox="1"/>
          <p:nvPr>
            <p:ph idx="2" type="subTitle"/>
          </p:nvPr>
        </p:nvSpPr>
        <p:spPr>
          <a:xfrm>
            <a:off x="6284500" y="1058100"/>
            <a:ext cx="2402400" cy="3027300"/>
          </a:xfrm>
          <a:prstGeom prst="rect">
            <a:avLst/>
          </a:prstGeom>
        </p:spPr>
        <p:txBody>
          <a:bodyPr anchorCtr="0" anchor="ctr" bIns="91425" lIns="91425" spcFirstLastPara="1" rIns="91425" wrap="square" tIns="91425">
            <a:noAutofit/>
          </a:bodyPr>
          <a:lstStyle>
            <a:lvl1pPr lvl="0">
              <a:spcBef>
                <a:spcPts val="0"/>
              </a:spcBef>
              <a:spcAft>
                <a:spcPts val="0"/>
              </a:spcAft>
              <a:buSzPts val="2000"/>
              <a:buFont typeface="IBM Plex Sans Light"/>
              <a:buNone/>
              <a:defRPr sz="2000">
                <a:latin typeface="IBM Plex Sans Light"/>
                <a:ea typeface="IBM Plex Sans Light"/>
                <a:cs typeface="IBM Plex Sans Light"/>
                <a:sym typeface="IBM Plex Sans Light"/>
              </a:defRPr>
            </a:lvl1pPr>
            <a:lvl2pPr lvl="1" algn="r">
              <a:spcBef>
                <a:spcPts val="400"/>
              </a:spcBef>
              <a:spcAft>
                <a:spcPts val="0"/>
              </a:spcAft>
              <a:buSzPts val="2000"/>
              <a:buFont typeface="IBM Plex Sans Light"/>
              <a:buNone/>
              <a:defRPr sz="2000">
                <a:latin typeface="IBM Plex Sans Light"/>
                <a:ea typeface="IBM Plex Sans Light"/>
                <a:cs typeface="IBM Plex Sans Light"/>
                <a:sym typeface="IBM Plex Sans Light"/>
              </a:defRPr>
            </a:lvl2pPr>
            <a:lvl3pPr lvl="2" algn="r">
              <a:spcBef>
                <a:spcPts val="400"/>
              </a:spcBef>
              <a:spcAft>
                <a:spcPts val="0"/>
              </a:spcAft>
              <a:buSzPts val="2000"/>
              <a:buFont typeface="IBM Plex Sans Light"/>
              <a:buNone/>
              <a:defRPr sz="2000">
                <a:latin typeface="IBM Plex Sans Light"/>
                <a:ea typeface="IBM Plex Sans Light"/>
                <a:cs typeface="IBM Plex Sans Light"/>
                <a:sym typeface="IBM Plex Sans Light"/>
              </a:defRPr>
            </a:lvl3pPr>
            <a:lvl4pPr lvl="3" algn="r">
              <a:spcBef>
                <a:spcPts val="400"/>
              </a:spcBef>
              <a:spcAft>
                <a:spcPts val="0"/>
              </a:spcAft>
              <a:buSzPts val="2000"/>
              <a:buFont typeface="IBM Plex Sans Light"/>
              <a:buNone/>
              <a:defRPr sz="2000">
                <a:latin typeface="IBM Plex Sans Light"/>
                <a:ea typeface="IBM Plex Sans Light"/>
                <a:cs typeface="IBM Plex Sans Light"/>
                <a:sym typeface="IBM Plex Sans Light"/>
              </a:defRPr>
            </a:lvl4pPr>
            <a:lvl5pPr lvl="4" algn="r">
              <a:spcBef>
                <a:spcPts val="400"/>
              </a:spcBef>
              <a:spcAft>
                <a:spcPts val="0"/>
              </a:spcAft>
              <a:buSzPts val="2000"/>
              <a:buFont typeface="IBM Plex Sans Light"/>
              <a:buNone/>
              <a:defRPr sz="2000">
                <a:latin typeface="IBM Plex Sans Light"/>
                <a:ea typeface="IBM Plex Sans Light"/>
                <a:cs typeface="IBM Plex Sans Light"/>
                <a:sym typeface="IBM Plex Sans Light"/>
              </a:defRPr>
            </a:lvl5pPr>
            <a:lvl6pPr lvl="5" algn="r">
              <a:spcBef>
                <a:spcPts val="400"/>
              </a:spcBef>
              <a:spcAft>
                <a:spcPts val="0"/>
              </a:spcAft>
              <a:buSzPts val="2000"/>
              <a:buFont typeface="IBM Plex Sans Light"/>
              <a:buNone/>
              <a:defRPr sz="2000">
                <a:latin typeface="IBM Plex Sans Light"/>
                <a:ea typeface="IBM Plex Sans Light"/>
                <a:cs typeface="IBM Plex Sans Light"/>
                <a:sym typeface="IBM Plex Sans Light"/>
              </a:defRPr>
            </a:lvl6pPr>
            <a:lvl7pPr lvl="6" algn="r">
              <a:spcBef>
                <a:spcPts val="400"/>
              </a:spcBef>
              <a:spcAft>
                <a:spcPts val="0"/>
              </a:spcAft>
              <a:buSzPts val="2000"/>
              <a:buFont typeface="IBM Plex Sans Light"/>
              <a:buNone/>
              <a:defRPr sz="2000">
                <a:latin typeface="IBM Plex Sans Light"/>
                <a:ea typeface="IBM Plex Sans Light"/>
                <a:cs typeface="IBM Plex Sans Light"/>
                <a:sym typeface="IBM Plex Sans Light"/>
              </a:defRPr>
            </a:lvl7pPr>
            <a:lvl8pPr lvl="7" algn="r">
              <a:spcBef>
                <a:spcPts val="400"/>
              </a:spcBef>
              <a:spcAft>
                <a:spcPts val="0"/>
              </a:spcAft>
              <a:buSzPts val="2000"/>
              <a:buFont typeface="IBM Plex Sans Light"/>
              <a:buNone/>
              <a:defRPr sz="2000">
                <a:latin typeface="IBM Plex Sans Light"/>
                <a:ea typeface="IBM Plex Sans Light"/>
                <a:cs typeface="IBM Plex Sans Light"/>
                <a:sym typeface="IBM Plex Sans Light"/>
              </a:defRPr>
            </a:lvl8pPr>
            <a:lvl9pPr lvl="8" algn="r">
              <a:spcBef>
                <a:spcPts val="400"/>
              </a:spcBef>
              <a:spcAft>
                <a:spcPts val="400"/>
              </a:spcAft>
              <a:buSzPts val="2000"/>
              <a:buFont typeface="IBM Plex Sans Light"/>
              <a:buNone/>
              <a:defRPr sz="2000">
                <a:latin typeface="IBM Plex Sans Light"/>
                <a:ea typeface="IBM Plex Sans Light"/>
                <a:cs typeface="IBM Plex Sans Light"/>
                <a:sym typeface="IBM Plex Sans Light"/>
              </a:defRPr>
            </a:lvl9pPr>
          </a:lstStyle>
          <a:p/>
        </p:txBody>
      </p:sp>
      <p:sp>
        <p:nvSpPr>
          <p:cNvPr id="40" name="Google Shape;40;p7"/>
          <p:cNvSpPr txBox="1"/>
          <p:nvPr>
            <p:ph idx="3" type="subTitle"/>
          </p:nvPr>
        </p:nvSpPr>
        <p:spPr>
          <a:xfrm>
            <a:off x="342900" y="4799170"/>
            <a:ext cx="4239900" cy="273900"/>
          </a:xfrm>
          <a:prstGeom prst="rect">
            <a:avLst/>
          </a:prstGeom>
        </p:spPr>
        <p:txBody>
          <a:bodyPr anchorCtr="0" anchor="ctr" bIns="91425" lIns="137150" spcFirstLastPara="1" rIns="91425" wrap="square" tIns="91425">
            <a:noAutofit/>
          </a:bodyPr>
          <a:lstStyle>
            <a:lvl1pPr lvl="0">
              <a:spcBef>
                <a:spcPts val="0"/>
              </a:spcBef>
              <a:spcAft>
                <a:spcPts val="0"/>
              </a:spcAft>
              <a:buSzPts val="800"/>
              <a:buFont typeface="IBM Plex Mono Light"/>
              <a:buNone/>
              <a:defRPr sz="800">
                <a:latin typeface="IBM Plex Mono Light"/>
                <a:ea typeface="IBM Plex Mono Light"/>
                <a:cs typeface="IBM Plex Mono Light"/>
                <a:sym typeface="IBM Plex Mono Light"/>
              </a:defRPr>
            </a:lvl1pPr>
            <a:lvl2pPr lvl="1">
              <a:spcBef>
                <a:spcPts val="400"/>
              </a:spcBef>
              <a:spcAft>
                <a:spcPts val="0"/>
              </a:spcAft>
              <a:buSzPts val="800"/>
              <a:buFont typeface="IBM Plex Mono Light"/>
              <a:buNone/>
              <a:defRPr sz="800">
                <a:latin typeface="IBM Plex Mono Light"/>
                <a:ea typeface="IBM Plex Mono Light"/>
                <a:cs typeface="IBM Plex Mono Light"/>
                <a:sym typeface="IBM Plex Mono Light"/>
              </a:defRPr>
            </a:lvl2pPr>
            <a:lvl3pPr lvl="2">
              <a:spcBef>
                <a:spcPts val="400"/>
              </a:spcBef>
              <a:spcAft>
                <a:spcPts val="0"/>
              </a:spcAft>
              <a:buSzPts val="800"/>
              <a:buFont typeface="IBM Plex Mono Light"/>
              <a:buNone/>
              <a:defRPr sz="800">
                <a:latin typeface="IBM Plex Mono Light"/>
                <a:ea typeface="IBM Plex Mono Light"/>
                <a:cs typeface="IBM Plex Mono Light"/>
                <a:sym typeface="IBM Plex Mono Light"/>
              </a:defRPr>
            </a:lvl3pPr>
            <a:lvl4pPr lvl="3">
              <a:spcBef>
                <a:spcPts val="400"/>
              </a:spcBef>
              <a:spcAft>
                <a:spcPts val="0"/>
              </a:spcAft>
              <a:buSzPts val="800"/>
              <a:buFont typeface="IBM Plex Mono Light"/>
              <a:buNone/>
              <a:defRPr sz="800">
                <a:latin typeface="IBM Plex Mono Light"/>
                <a:ea typeface="IBM Plex Mono Light"/>
                <a:cs typeface="IBM Plex Mono Light"/>
                <a:sym typeface="IBM Plex Mono Light"/>
              </a:defRPr>
            </a:lvl4pPr>
            <a:lvl5pPr lvl="4">
              <a:spcBef>
                <a:spcPts val="400"/>
              </a:spcBef>
              <a:spcAft>
                <a:spcPts val="0"/>
              </a:spcAft>
              <a:buSzPts val="800"/>
              <a:buFont typeface="IBM Plex Mono Light"/>
              <a:buNone/>
              <a:defRPr sz="800">
                <a:latin typeface="IBM Plex Mono Light"/>
                <a:ea typeface="IBM Plex Mono Light"/>
                <a:cs typeface="IBM Plex Mono Light"/>
                <a:sym typeface="IBM Plex Mono Light"/>
              </a:defRPr>
            </a:lvl5pPr>
            <a:lvl6pPr lvl="5">
              <a:spcBef>
                <a:spcPts val="400"/>
              </a:spcBef>
              <a:spcAft>
                <a:spcPts val="0"/>
              </a:spcAft>
              <a:buSzPts val="800"/>
              <a:buFont typeface="IBM Plex Mono Light"/>
              <a:buNone/>
              <a:defRPr sz="800">
                <a:latin typeface="IBM Plex Mono Light"/>
                <a:ea typeface="IBM Plex Mono Light"/>
                <a:cs typeface="IBM Plex Mono Light"/>
                <a:sym typeface="IBM Plex Mono Light"/>
              </a:defRPr>
            </a:lvl6pPr>
            <a:lvl7pPr lvl="6">
              <a:spcBef>
                <a:spcPts val="400"/>
              </a:spcBef>
              <a:spcAft>
                <a:spcPts val="0"/>
              </a:spcAft>
              <a:buSzPts val="800"/>
              <a:buFont typeface="IBM Plex Mono Light"/>
              <a:buNone/>
              <a:defRPr sz="800">
                <a:latin typeface="IBM Plex Mono Light"/>
                <a:ea typeface="IBM Plex Mono Light"/>
                <a:cs typeface="IBM Plex Mono Light"/>
                <a:sym typeface="IBM Plex Mono Light"/>
              </a:defRPr>
            </a:lvl7pPr>
            <a:lvl8pPr lvl="7">
              <a:spcBef>
                <a:spcPts val="400"/>
              </a:spcBef>
              <a:spcAft>
                <a:spcPts val="0"/>
              </a:spcAft>
              <a:buSzPts val="800"/>
              <a:buFont typeface="IBM Plex Mono Light"/>
              <a:buNone/>
              <a:defRPr sz="800">
                <a:latin typeface="IBM Plex Mono Light"/>
                <a:ea typeface="IBM Plex Mono Light"/>
                <a:cs typeface="IBM Plex Mono Light"/>
                <a:sym typeface="IBM Plex Mono Light"/>
              </a:defRPr>
            </a:lvl8pPr>
            <a:lvl9pPr lvl="8">
              <a:spcBef>
                <a:spcPts val="400"/>
              </a:spcBef>
              <a:spcAft>
                <a:spcPts val="400"/>
              </a:spcAft>
              <a:buSzPts val="800"/>
              <a:buFont typeface="IBM Plex Mono Light"/>
              <a:buNone/>
              <a:defRPr sz="800">
                <a:latin typeface="IBM Plex Mono Light"/>
                <a:ea typeface="IBM Plex Mono Light"/>
                <a:cs typeface="IBM Plex Mono Light"/>
                <a:sym typeface="IBM Plex Mono Light"/>
              </a:defRPr>
            </a:lvl9pPr>
          </a:lstStyle>
          <a:p/>
        </p:txBody>
      </p:sp>
      <p:sp>
        <p:nvSpPr>
          <p:cNvPr id="41" name="Google Shape;41;p7"/>
          <p:cNvSpPr txBox="1"/>
          <p:nvPr>
            <p:ph type="title"/>
          </p:nvPr>
        </p:nvSpPr>
        <p:spPr>
          <a:xfrm>
            <a:off x="342900" y="1817100"/>
            <a:ext cx="3650700" cy="1509300"/>
          </a:xfrm>
          <a:prstGeom prst="rect">
            <a:avLst/>
          </a:prstGeom>
        </p:spPr>
        <p:txBody>
          <a:bodyPr anchorCtr="0" anchor="ctr" bIns="91425" lIns="91425" spcFirstLastPara="1" rIns="91425" wrap="square" tIns="91425">
            <a:noAutofit/>
          </a:bodyPr>
          <a:lstStyle>
            <a:lvl1pPr lvl="0">
              <a:spcBef>
                <a:spcPts val="0"/>
              </a:spcBef>
              <a:spcAft>
                <a:spcPts val="0"/>
              </a:spcAft>
              <a:buSzPts val="4200"/>
              <a:buNone/>
              <a:defRPr/>
            </a:lvl1pPr>
            <a:lvl2pPr lvl="1">
              <a:spcBef>
                <a:spcPts val="0"/>
              </a:spcBef>
              <a:spcAft>
                <a:spcPts val="0"/>
              </a:spcAft>
              <a:buSzPts val="4200"/>
              <a:buNone/>
              <a:defRPr/>
            </a:lvl2pPr>
            <a:lvl3pPr lvl="2">
              <a:spcBef>
                <a:spcPts val="0"/>
              </a:spcBef>
              <a:spcAft>
                <a:spcPts val="0"/>
              </a:spcAft>
              <a:buSzPts val="4200"/>
              <a:buNone/>
              <a:defRPr/>
            </a:lvl3pPr>
            <a:lvl4pPr lvl="3">
              <a:spcBef>
                <a:spcPts val="0"/>
              </a:spcBef>
              <a:spcAft>
                <a:spcPts val="0"/>
              </a:spcAft>
              <a:buSzPts val="4200"/>
              <a:buNone/>
              <a:defRPr/>
            </a:lvl4pPr>
            <a:lvl5pPr lvl="4">
              <a:spcBef>
                <a:spcPts val="0"/>
              </a:spcBef>
              <a:spcAft>
                <a:spcPts val="0"/>
              </a:spcAft>
              <a:buSzPts val="4200"/>
              <a:buNone/>
              <a:defRPr/>
            </a:lvl5pPr>
            <a:lvl6pPr lvl="5">
              <a:spcBef>
                <a:spcPts val="0"/>
              </a:spcBef>
              <a:spcAft>
                <a:spcPts val="0"/>
              </a:spcAft>
              <a:buSzPts val="4200"/>
              <a:buNone/>
              <a:defRPr/>
            </a:lvl6pPr>
            <a:lvl7pPr lvl="6">
              <a:spcBef>
                <a:spcPts val="0"/>
              </a:spcBef>
              <a:spcAft>
                <a:spcPts val="0"/>
              </a:spcAft>
              <a:buSzPts val="4200"/>
              <a:buNone/>
              <a:defRPr/>
            </a:lvl7pPr>
            <a:lvl8pPr lvl="7">
              <a:spcBef>
                <a:spcPts val="0"/>
              </a:spcBef>
              <a:spcAft>
                <a:spcPts val="0"/>
              </a:spcAft>
              <a:buSzPts val="4200"/>
              <a:buNone/>
              <a:defRPr/>
            </a:lvl8pPr>
            <a:lvl9pPr lvl="8">
              <a:spcBef>
                <a:spcPts val="0"/>
              </a:spcBef>
              <a:spcAft>
                <a:spcPts val="0"/>
              </a:spcAft>
              <a:buSzPts val="4200"/>
              <a:buNone/>
              <a:defRPr/>
            </a:lvl9pPr>
          </a:lstStyle>
          <a:p/>
        </p:txBody>
      </p:sp>
      <p:sp>
        <p:nvSpPr>
          <p:cNvPr id="42" name="Google Shape;42;p7"/>
          <p:cNvSpPr txBox="1"/>
          <p:nvPr>
            <p:ph idx="12" type="sldNum"/>
          </p:nvPr>
        </p:nvSpPr>
        <p:spPr>
          <a:xfrm>
            <a:off x="8229600" y="4799170"/>
            <a:ext cx="457200" cy="273900"/>
          </a:xfrm>
          <a:prstGeom prst="rect">
            <a:avLst/>
          </a:prstGeom>
        </p:spPr>
        <p:txBody>
          <a:bodyPr anchorCtr="0" anchor="ctr" bIns="91425" lIns="91425" spcFirstLastPara="1" rIns="91425" wrap="square" tIns="91425">
            <a:noAutofit/>
          </a:bodyPr>
          <a:lstStyle>
            <a:lvl1pPr lvl="0" rtl="0" algn="r">
              <a:buNone/>
              <a:defRPr sz="800">
                <a:latin typeface="IBM Plex Sans"/>
                <a:ea typeface="IBM Plex Sans"/>
                <a:cs typeface="IBM Plex Sans"/>
                <a:sym typeface="IBM Plex Sans"/>
              </a:defRPr>
            </a:lvl1pPr>
            <a:lvl2pPr lvl="1" rtl="0" algn="r">
              <a:buNone/>
              <a:defRPr sz="800">
                <a:latin typeface="IBM Plex Sans"/>
                <a:ea typeface="IBM Plex Sans"/>
                <a:cs typeface="IBM Plex Sans"/>
                <a:sym typeface="IBM Plex Sans"/>
              </a:defRPr>
            </a:lvl2pPr>
            <a:lvl3pPr lvl="2" rtl="0" algn="r">
              <a:buNone/>
              <a:defRPr sz="800">
                <a:latin typeface="IBM Plex Sans"/>
                <a:ea typeface="IBM Plex Sans"/>
                <a:cs typeface="IBM Plex Sans"/>
                <a:sym typeface="IBM Plex Sans"/>
              </a:defRPr>
            </a:lvl3pPr>
            <a:lvl4pPr lvl="3" rtl="0" algn="r">
              <a:buNone/>
              <a:defRPr sz="800">
                <a:latin typeface="IBM Plex Sans"/>
                <a:ea typeface="IBM Plex Sans"/>
                <a:cs typeface="IBM Plex Sans"/>
                <a:sym typeface="IBM Plex Sans"/>
              </a:defRPr>
            </a:lvl4pPr>
            <a:lvl5pPr lvl="4" rtl="0" algn="r">
              <a:buNone/>
              <a:defRPr sz="800">
                <a:latin typeface="IBM Plex Sans"/>
                <a:ea typeface="IBM Plex Sans"/>
                <a:cs typeface="IBM Plex Sans"/>
                <a:sym typeface="IBM Plex Sans"/>
              </a:defRPr>
            </a:lvl5pPr>
            <a:lvl6pPr lvl="5" rtl="0" algn="r">
              <a:buNone/>
              <a:defRPr sz="800">
                <a:latin typeface="IBM Plex Sans"/>
                <a:ea typeface="IBM Plex Sans"/>
                <a:cs typeface="IBM Plex Sans"/>
                <a:sym typeface="IBM Plex Sans"/>
              </a:defRPr>
            </a:lvl6pPr>
            <a:lvl7pPr lvl="6" rtl="0" algn="r">
              <a:buNone/>
              <a:defRPr sz="800">
                <a:latin typeface="IBM Plex Sans"/>
                <a:ea typeface="IBM Plex Sans"/>
                <a:cs typeface="IBM Plex Sans"/>
                <a:sym typeface="IBM Plex Sans"/>
              </a:defRPr>
            </a:lvl7pPr>
            <a:lvl8pPr lvl="7" rtl="0" algn="r">
              <a:buNone/>
              <a:defRPr sz="800">
                <a:latin typeface="IBM Plex Sans"/>
                <a:ea typeface="IBM Plex Sans"/>
                <a:cs typeface="IBM Plex Sans"/>
                <a:sym typeface="IBM Plex Sans"/>
              </a:defRPr>
            </a:lvl8pPr>
            <a:lvl9pPr lvl="8" rtl="0" algn="r">
              <a:buNone/>
              <a:defRPr sz="800">
                <a:latin typeface="IBM Plex Sans"/>
                <a:ea typeface="IBM Plex Sans"/>
                <a:cs typeface="IBM Plex Sans"/>
                <a:sym typeface="IBM Plex Sans"/>
              </a:defRPr>
            </a:lvl9pPr>
          </a:lstStyle>
          <a:p>
            <a:pPr indent="0" lvl="0" marL="0" rtl="0" algn="r">
              <a:spcBef>
                <a:spcPts val="0"/>
              </a:spcBef>
              <a:spcAft>
                <a:spcPts val="0"/>
              </a:spcAft>
              <a:buNone/>
            </a:pPr>
            <a:fld id="{00000000-1234-1234-1234-123412341234}" type="slidenum">
              <a:rPr lang="en"/>
              <a:t>‹#›</a:t>
            </a:fld>
            <a:endParaRPr/>
          </a:p>
        </p:txBody>
      </p:sp>
      <p:sp>
        <p:nvSpPr>
          <p:cNvPr id="43" name="Google Shape;43;p7"/>
          <p:cNvSpPr/>
          <p:nvPr/>
        </p:nvSpPr>
        <p:spPr>
          <a:xfrm flipH="1">
            <a:off x="8686802" y="4860600"/>
            <a:ext cx="118500" cy="118500"/>
          </a:xfrm>
          <a:prstGeom prst="rect">
            <a:avLst/>
          </a:prstGeom>
          <a:solidFill>
            <a:schemeClr val="lt2"/>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ustom section title and description">
  <p:cSld name="SECTION_HEADER_1">
    <p:spTree>
      <p:nvGrpSpPr>
        <p:cNvPr id="44" name="Shape 44"/>
        <p:cNvGrpSpPr/>
        <p:nvPr/>
      </p:nvGrpSpPr>
      <p:grpSpPr>
        <a:xfrm>
          <a:off x="0" y="0"/>
          <a:ext cx="0" cy="0"/>
          <a:chOff x="0" y="0"/>
          <a:chExt cx="0" cy="0"/>
        </a:xfrm>
      </p:grpSpPr>
      <p:sp>
        <p:nvSpPr>
          <p:cNvPr id="45" name="Google Shape;45;p8"/>
          <p:cNvSpPr txBox="1"/>
          <p:nvPr>
            <p:ph type="title"/>
          </p:nvPr>
        </p:nvSpPr>
        <p:spPr>
          <a:xfrm>
            <a:off x="342900" y="1817100"/>
            <a:ext cx="3650700" cy="1509300"/>
          </a:xfrm>
          <a:prstGeom prst="rect">
            <a:avLst/>
          </a:prstGeom>
        </p:spPr>
        <p:txBody>
          <a:bodyPr anchorCtr="0" anchor="ctr" bIns="91425" lIns="91425" spcFirstLastPara="1" rIns="91425" wrap="square" tIns="91425">
            <a:noAutofit/>
          </a:bodyPr>
          <a:lstStyle>
            <a:lvl1pPr lvl="0">
              <a:spcBef>
                <a:spcPts val="0"/>
              </a:spcBef>
              <a:spcAft>
                <a:spcPts val="0"/>
              </a:spcAft>
              <a:buSzPts val="4200"/>
              <a:buNone/>
              <a:defRPr/>
            </a:lvl1pPr>
            <a:lvl2pPr lvl="1">
              <a:spcBef>
                <a:spcPts val="0"/>
              </a:spcBef>
              <a:spcAft>
                <a:spcPts val="0"/>
              </a:spcAft>
              <a:buSzPts val="4200"/>
              <a:buNone/>
              <a:defRPr/>
            </a:lvl2pPr>
            <a:lvl3pPr lvl="2">
              <a:spcBef>
                <a:spcPts val="0"/>
              </a:spcBef>
              <a:spcAft>
                <a:spcPts val="0"/>
              </a:spcAft>
              <a:buSzPts val="4200"/>
              <a:buNone/>
              <a:defRPr/>
            </a:lvl3pPr>
            <a:lvl4pPr lvl="3">
              <a:spcBef>
                <a:spcPts val="0"/>
              </a:spcBef>
              <a:spcAft>
                <a:spcPts val="0"/>
              </a:spcAft>
              <a:buSzPts val="4200"/>
              <a:buNone/>
              <a:defRPr/>
            </a:lvl4pPr>
            <a:lvl5pPr lvl="4">
              <a:spcBef>
                <a:spcPts val="0"/>
              </a:spcBef>
              <a:spcAft>
                <a:spcPts val="0"/>
              </a:spcAft>
              <a:buSzPts val="4200"/>
              <a:buNone/>
              <a:defRPr/>
            </a:lvl5pPr>
            <a:lvl6pPr lvl="5">
              <a:spcBef>
                <a:spcPts val="0"/>
              </a:spcBef>
              <a:spcAft>
                <a:spcPts val="0"/>
              </a:spcAft>
              <a:buSzPts val="4200"/>
              <a:buNone/>
              <a:defRPr/>
            </a:lvl6pPr>
            <a:lvl7pPr lvl="6">
              <a:spcBef>
                <a:spcPts val="0"/>
              </a:spcBef>
              <a:spcAft>
                <a:spcPts val="0"/>
              </a:spcAft>
              <a:buSzPts val="4200"/>
              <a:buNone/>
              <a:defRPr/>
            </a:lvl7pPr>
            <a:lvl8pPr lvl="7">
              <a:spcBef>
                <a:spcPts val="0"/>
              </a:spcBef>
              <a:spcAft>
                <a:spcPts val="0"/>
              </a:spcAft>
              <a:buSzPts val="4200"/>
              <a:buNone/>
              <a:defRPr/>
            </a:lvl8pPr>
            <a:lvl9pPr lvl="8">
              <a:spcBef>
                <a:spcPts val="0"/>
              </a:spcBef>
              <a:spcAft>
                <a:spcPts val="0"/>
              </a:spcAft>
              <a:buSzPts val="4200"/>
              <a:buNone/>
              <a:defRPr/>
            </a:lvl9pPr>
          </a:lstStyle>
          <a:p/>
        </p:txBody>
      </p:sp>
      <p:sp>
        <p:nvSpPr>
          <p:cNvPr id="46" name="Google Shape;46;p8"/>
          <p:cNvSpPr txBox="1"/>
          <p:nvPr>
            <p:ph idx="1" type="subTitle"/>
          </p:nvPr>
        </p:nvSpPr>
        <p:spPr>
          <a:xfrm>
            <a:off x="4582900" y="1058100"/>
            <a:ext cx="4104000" cy="3027300"/>
          </a:xfrm>
          <a:prstGeom prst="rect">
            <a:avLst/>
          </a:prstGeom>
        </p:spPr>
        <p:txBody>
          <a:bodyPr anchorCtr="0" anchor="ctr" bIns="91425" lIns="91425" spcFirstLastPara="1" rIns="91425" wrap="square" tIns="91425">
            <a:noAutofit/>
          </a:bodyPr>
          <a:lstStyle>
            <a:lvl1pPr lvl="0">
              <a:spcBef>
                <a:spcPts val="0"/>
              </a:spcBef>
              <a:spcAft>
                <a:spcPts val="0"/>
              </a:spcAft>
              <a:buSzPts val="2000"/>
              <a:buFont typeface="IBM Plex Sans Light"/>
              <a:buNone/>
              <a:defRPr sz="2000">
                <a:latin typeface="IBM Plex Sans Light"/>
                <a:ea typeface="IBM Plex Sans Light"/>
                <a:cs typeface="IBM Plex Sans Light"/>
                <a:sym typeface="IBM Plex Sans Light"/>
              </a:defRPr>
            </a:lvl1pPr>
            <a:lvl2pPr lvl="1" algn="r">
              <a:spcBef>
                <a:spcPts val="400"/>
              </a:spcBef>
              <a:spcAft>
                <a:spcPts val="0"/>
              </a:spcAft>
              <a:buSzPts val="2000"/>
              <a:buFont typeface="IBM Plex Sans Light"/>
              <a:buNone/>
              <a:defRPr sz="2000">
                <a:latin typeface="IBM Plex Sans Light"/>
                <a:ea typeface="IBM Plex Sans Light"/>
                <a:cs typeface="IBM Plex Sans Light"/>
                <a:sym typeface="IBM Plex Sans Light"/>
              </a:defRPr>
            </a:lvl2pPr>
            <a:lvl3pPr lvl="2" algn="r">
              <a:spcBef>
                <a:spcPts val="400"/>
              </a:spcBef>
              <a:spcAft>
                <a:spcPts val="0"/>
              </a:spcAft>
              <a:buSzPts val="2000"/>
              <a:buFont typeface="IBM Plex Sans Light"/>
              <a:buNone/>
              <a:defRPr sz="2000">
                <a:latin typeface="IBM Plex Sans Light"/>
                <a:ea typeface="IBM Plex Sans Light"/>
                <a:cs typeface="IBM Plex Sans Light"/>
                <a:sym typeface="IBM Plex Sans Light"/>
              </a:defRPr>
            </a:lvl3pPr>
            <a:lvl4pPr lvl="3" algn="r">
              <a:spcBef>
                <a:spcPts val="400"/>
              </a:spcBef>
              <a:spcAft>
                <a:spcPts val="0"/>
              </a:spcAft>
              <a:buSzPts val="2000"/>
              <a:buFont typeface="IBM Plex Sans Light"/>
              <a:buNone/>
              <a:defRPr sz="2000">
                <a:latin typeface="IBM Plex Sans Light"/>
                <a:ea typeface="IBM Plex Sans Light"/>
                <a:cs typeface="IBM Plex Sans Light"/>
                <a:sym typeface="IBM Plex Sans Light"/>
              </a:defRPr>
            </a:lvl4pPr>
            <a:lvl5pPr lvl="4" algn="r">
              <a:spcBef>
                <a:spcPts val="400"/>
              </a:spcBef>
              <a:spcAft>
                <a:spcPts val="0"/>
              </a:spcAft>
              <a:buSzPts val="2000"/>
              <a:buFont typeface="IBM Plex Sans Light"/>
              <a:buNone/>
              <a:defRPr sz="2000">
                <a:latin typeface="IBM Plex Sans Light"/>
                <a:ea typeface="IBM Plex Sans Light"/>
                <a:cs typeface="IBM Plex Sans Light"/>
                <a:sym typeface="IBM Plex Sans Light"/>
              </a:defRPr>
            </a:lvl5pPr>
            <a:lvl6pPr lvl="5" algn="r">
              <a:spcBef>
                <a:spcPts val="400"/>
              </a:spcBef>
              <a:spcAft>
                <a:spcPts val="0"/>
              </a:spcAft>
              <a:buSzPts val="2000"/>
              <a:buFont typeface="IBM Plex Sans Light"/>
              <a:buNone/>
              <a:defRPr sz="2000">
                <a:latin typeface="IBM Plex Sans Light"/>
                <a:ea typeface="IBM Plex Sans Light"/>
                <a:cs typeface="IBM Plex Sans Light"/>
                <a:sym typeface="IBM Plex Sans Light"/>
              </a:defRPr>
            </a:lvl6pPr>
            <a:lvl7pPr lvl="6" algn="r">
              <a:spcBef>
                <a:spcPts val="400"/>
              </a:spcBef>
              <a:spcAft>
                <a:spcPts val="0"/>
              </a:spcAft>
              <a:buSzPts val="2000"/>
              <a:buFont typeface="IBM Plex Sans Light"/>
              <a:buNone/>
              <a:defRPr sz="2000">
                <a:latin typeface="IBM Plex Sans Light"/>
                <a:ea typeface="IBM Plex Sans Light"/>
                <a:cs typeface="IBM Plex Sans Light"/>
                <a:sym typeface="IBM Plex Sans Light"/>
              </a:defRPr>
            </a:lvl7pPr>
            <a:lvl8pPr lvl="7" algn="r">
              <a:spcBef>
                <a:spcPts val="400"/>
              </a:spcBef>
              <a:spcAft>
                <a:spcPts val="0"/>
              </a:spcAft>
              <a:buSzPts val="2000"/>
              <a:buFont typeface="IBM Plex Sans Light"/>
              <a:buNone/>
              <a:defRPr sz="2000">
                <a:latin typeface="IBM Plex Sans Light"/>
                <a:ea typeface="IBM Plex Sans Light"/>
                <a:cs typeface="IBM Plex Sans Light"/>
                <a:sym typeface="IBM Plex Sans Light"/>
              </a:defRPr>
            </a:lvl8pPr>
            <a:lvl9pPr lvl="8" algn="r">
              <a:spcBef>
                <a:spcPts val="400"/>
              </a:spcBef>
              <a:spcAft>
                <a:spcPts val="400"/>
              </a:spcAft>
              <a:buSzPts val="2000"/>
              <a:buFont typeface="IBM Plex Sans Light"/>
              <a:buNone/>
              <a:defRPr sz="2000">
                <a:latin typeface="IBM Plex Sans Light"/>
                <a:ea typeface="IBM Plex Sans Light"/>
                <a:cs typeface="IBM Plex Sans Light"/>
                <a:sym typeface="IBM Plex Sans Light"/>
              </a:defRPr>
            </a:lvl9pPr>
          </a:lstStyle>
          <a:p/>
        </p:txBody>
      </p:sp>
      <p:sp>
        <p:nvSpPr>
          <p:cNvPr id="47" name="Google Shape;47;p8"/>
          <p:cNvSpPr txBox="1"/>
          <p:nvPr>
            <p:ph idx="12" type="sldNum"/>
          </p:nvPr>
        </p:nvSpPr>
        <p:spPr>
          <a:xfrm>
            <a:off x="8229600" y="4799170"/>
            <a:ext cx="457200" cy="273900"/>
          </a:xfrm>
          <a:prstGeom prst="rect">
            <a:avLst/>
          </a:prstGeom>
        </p:spPr>
        <p:txBody>
          <a:bodyPr anchorCtr="0" anchor="ctr" bIns="91425" lIns="91425" spcFirstLastPara="1" rIns="91425" wrap="square" tIns="91425">
            <a:noAutofit/>
          </a:bodyPr>
          <a:lstStyle>
            <a:lvl1pPr lvl="0" rtl="0" algn="r">
              <a:buNone/>
              <a:defRPr sz="800">
                <a:latin typeface="IBM Plex Sans"/>
                <a:ea typeface="IBM Plex Sans"/>
                <a:cs typeface="IBM Plex Sans"/>
                <a:sym typeface="IBM Plex Sans"/>
              </a:defRPr>
            </a:lvl1pPr>
            <a:lvl2pPr lvl="1" rtl="0" algn="r">
              <a:buNone/>
              <a:defRPr sz="800">
                <a:latin typeface="IBM Plex Sans"/>
                <a:ea typeface="IBM Plex Sans"/>
                <a:cs typeface="IBM Plex Sans"/>
                <a:sym typeface="IBM Plex Sans"/>
              </a:defRPr>
            </a:lvl2pPr>
            <a:lvl3pPr lvl="2" rtl="0" algn="r">
              <a:buNone/>
              <a:defRPr sz="800">
                <a:latin typeface="IBM Plex Sans"/>
                <a:ea typeface="IBM Plex Sans"/>
                <a:cs typeface="IBM Plex Sans"/>
                <a:sym typeface="IBM Plex Sans"/>
              </a:defRPr>
            </a:lvl3pPr>
            <a:lvl4pPr lvl="3" rtl="0" algn="r">
              <a:buNone/>
              <a:defRPr sz="800">
                <a:latin typeface="IBM Plex Sans"/>
                <a:ea typeface="IBM Plex Sans"/>
                <a:cs typeface="IBM Plex Sans"/>
                <a:sym typeface="IBM Plex Sans"/>
              </a:defRPr>
            </a:lvl4pPr>
            <a:lvl5pPr lvl="4" rtl="0" algn="r">
              <a:buNone/>
              <a:defRPr sz="800">
                <a:latin typeface="IBM Plex Sans"/>
                <a:ea typeface="IBM Plex Sans"/>
                <a:cs typeface="IBM Plex Sans"/>
                <a:sym typeface="IBM Plex Sans"/>
              </a:defRPr>
            </a:lvl5pPr>
            <a:lvl6pPr lvl="5" rtl="0" algn="r">
              <a:buNone/>
              <a:defRPr sz="800">
                <a:latin typeface="IBM Plex Sans"/>
                <a:ea typeface="IBM Plex Sans"/>
                <a:cs typeface="IBM Plex Sans"/>
                <a:sym typeface="IBM Plex Sans"/>
              </a:defRPr>
            </a:lvl6pPr>
            <a:lvl7pPr lvl="6" rtl="0" algn="r">
              <a:buNone/>
              <a:defRPr sz="800">
                <a:latin typeface="IBM Plex Sans"/>
                <a:ea typeface="IBM Plex Sans"/>
                <a:cs typeface="IBM Plex Sans"/>
                <a:sym typeface="IBM Plex Sans"/>
              </a:defRPr>
            </a:lvl7pPr>
            <a:lvl8pPr lvl="7" rtl="0" algn="r">
              <a:buNone/>
              <a:defRPr sz="800">
                <a:latin typeface="IBM Plex Sans"/>
                <a:ea typeface="IBM Plex Sans"/>
                <a:cs typeface="IBM Plex Sans"/>
                <a:sym typeface="IBM Plex Sans"/>
              </a:defRPr>
            </a:lvl8pPr>
            <a:lvl9pPr lvl="8" rtl="0" algn="r">
              <a:buNone/>
              <a:defRPr sz="800">
                <a:latin typeface="IBM Plex Sans"/>
                <a:ea typeface="IBM Plex Sans"/>
                <a:cs typeface="IBM Plex Sans"/>
                <a:sym typeface="IBM Plex Sans"/>
              </a:defRPr>
            </a:lvl9pPr>
          </a:lstStyle>
          <a:p>
            <a:pPr indent="0" lvl="0" marL="0" rtl="0" algn="r">
              <a:spcBef>
                <a:spcPts val="0"/>
              </a:spcBef>
              <a:spcAft>
                <a:spcPts val="0"/>
              </a:spcAft>
              <a:buNone/>
            </a:pPr>
            <a:fld id="{00000000-1234-1234-1234-123412341234}" type="slidenum">
              <a:rPr lang="en"/>
              <a:t>‹#›</a:t>
            </a:fld>
            <a:endParaRPr/>
          </a:p>
        </p:txBody>
      </p:sp>
      <p:sp>
        <p:nvSpPr>
          <p:cNvPr id="48" name="Google Shape;48;p8"/>
          <p:cNvSpPr/>
          <p:nvPr/>
        </p:nvSpPr>
        <p:spPr>
          <a:xfrm flipH="1">
            <a:off x="8686802" y="4860600"/>
            <a:ext cx="118500" cy="118500"/>
          </a:xfrm>
          <a:prstGeom prst="rect">
            <a:avLst/>
          </a:prstGeom>
          <a:solidFill>
            <a:schemeClr val="lt2"/>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ustom one column text">
  <p:cSld name="CUSTOM_8">
    <p:spTree>
      <p:nvGrpSpPr>
        <p:cNvPr id="49" name="Shape 49"/>
        <p:cNvGrpSpPr/>
        <p:nvPr/>
      </p:nvGrpSpPr>
      <p:grpSpPr>
        <a:xfrm>
          <a:off x="0" y="0"/>
          <a:ext cx="0" cy="0"/>
          <a:chOff x="0" y="0"/>
          <a:chExt cx="0" cy="0"/>
        </a:xfrm>
      </p:grpSpPr>
      <p:sp>
        <p:nvSpPr>
          <p:cNvPr id="50" name="Google Shape;50;p9"/>
          <p:cNvSpPr txBox="1"/>
          <p:nvPr>
            <p:ph type="title"/>
          </p:nvPr>
        </p:nvSpPr>
        <p:spPr>
          <a:xfrm>
            <a:off x="342900" y="452925"/>
            <a:ext cx="5394600" cy="948000"/>
          </a:xfrm>
          <a:prstGeom prst="rect">
            <a:avLst/>
          </a:prstGeom>
        </p:spPr>
        <p:txBody>
          <a:bodyPr anchorCtr="0" anchor="t" bIns="91425" lIns="91425" spcFirstLastPara="1" rIns="91425" wrap="square" tIns="91425">
            <a:noAutofit/>
          </a:bodyPr>
          <a:lstStyle>
            <a:lvl1pPr lvl="0">
              <a:spcBef>
                <a:spcPts val="0"/>
              </a:spcBef>
              <a:spcAft>
                <a:spcPts val="0"/>
              </a:spcAft>
              <a:buSzPts val="4200"/>
              <a:buNone/>
              <a:defRPr/>
            </a:lvl1pPr>
            <a:lvl2pPr lvl="1">
              <a:spcBef>
                <a:spcPts val="0"/>
              </a:spcBef>
              <a:spcAft>
                <a:spcPts val="0"/>
              </a:spcAft>
              <a:buSzPts val="4200"/>
              <a:buNone/>
              <a:defRPr/>
            </a:lvl2pPr>
            <a:lvl3pPr lvl="2">
              <a:spcBef>
                <a:spcPts val="0"/>
              </a:spcBef>
              <a:spcAft>
                <a:spcPts val="0"/>
              </a:spcAft>
              <a:buSzPts val="4200"/>
              <a:buNone/>
              <a:defRPr/>
            </a:lvl3pPr>
            <a:lvl4pPr lvl="3">
              <a:spcBef>
                <a:spcPts val="0"/>
              </a:spcBef>
              <a:spcAft>
                <a:spcPts val="0"/>
              </a:spcAft>
              <a:buSzPts val="4200"/>
              <a:buNone/>
              <a:defRPr/>
            </a:lvl4pPr>
            <a:lvl5pPr lvl="4">
              <a:spcBef>
                <a:spcPts val="0"/>
              </a:spcBef>
              <a:spcAft>
                <a:spcPts val="0"/>
              </a:spcAft>
              <a:buSzPts val="4200"/>
              <a:buNone/>
              <a:defRPr/>
            </a:lvl5pPr>
            <a:lvl6pPr lvl="5">
              <a:spcBef>
                <a:spcPts val="0"/>
              </a:spcBef>
              <a:spcAft>
                <a:spcPts val="0"/>
              </a:spcAft>
              <a:buSzPts val="4200"/>
              <a:buNone/>
              <a:defRPr/>
            </a:lvl6pPr>
            <a:lvl7pPr lvl="6">
              <a:spcBef>
                <a:spcPts val="0"/>
              </a:spcBef>
              <a:spcAft>
                <a:spcPts val="0"/>
              </a:spcAft>
              <a:buSzPts val="4200"/>
              <a:buNone/>
              <a:defRPr/>
            </a:lvl7pPr>
            <a:lvl8pPr lvl="7">
              <a:spcBef>
                <a:spcPts val="0"/>
              </a:spcBef>
              <a:spcAft>
                <a:spcPts val="0"/>
              </a:spcAft>
              <a:buSzPts val="4200"/>
              <a:buNone/>
              <a:defRPr/>
            </a:lvl8pPr>
            <a:lvl9pPr lvl="8">
              <a:spcBef>
                <a:spcPts val="0"/>
              </a:spcBef>
              <a:spcAft>
                <a:spcPts val="0"/>
              </a:spcAft>
              <a:buSzPts val="4200"/>
              <a:buNone/>
              <a:defRPr/>
            </a:lvl9pPr>
          </a:lstStyle>
          <a:p/>
        </p:txBody>
      </p:sp>
      <p:sp>
        <p:nvSpPr>
          <p:cNvPr id="51" name="Google Shape;51;p9"/>
          <p:cNvSpPr/>
          <p:nvPr/>
        </p:nvSpPr>
        <p:spPr>
          <a:xfrm>
            <a:off x="453727" y="1590913"/>
            <a:ext cx="132900" cy="132900"/>
          </a:xfrm>
          <a:prstGeom prst="rect">
            <a:avLst/>
          </a:prstGeom>
          <a:solidFill>
            <a:schemeClr val="lt2"/>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dk1"/>
              </a:solidFill>
            </a:endParaRPr>
          </a:p>
        </p:txBody>
      </p:sp>
      <p:sp>
        <p:nvSpPr>
          <p:cNvPr id="52" name="Google Shape;52;p9"/>
          <p:cNvSpPr txBox="1"/>
          <p:nvPr>
            <p:ph idx="1" type="subTitle"/>
          </p:nvPr>
        </p:nvSpPr>
        <p:spPr>
          <a:xfrm>
            <a:off x="645275" y="1495225"/>
            <a:ext cx="5394600" cy="259200"/>
          </a:xfrm>
          <a:prstGeom prst="rect">
            <a:avLst/>
          </a:prstGeom>
        </p:spPr>
        <p:txBody>
          <a:bodyPr anchorCtr="0" anchor="t" bIns="91425" lIns="91425" spcFirstLastPara="1" rIns="91425" wrap="square" tIns="91425">
            <a:noAutofit/>
          </a:bodyPr>
          <a:lstStyle>
            <a:lvl1pPr lvl="0">
              <a:spcBef>
                <a:spcPts val="0"/>
              </a:spcBef>
              <a:spcAft>
                <a:spcPts val="0"/>
              </a:spcAft>
              <a:buSzPts val="1000"/>
              <a:buFont typeface="IBM Plex Mono Medium"/>
              <a:buNone/>
              <a:defRPr/>
            </a:lvl1pPr>
            <a:lvl2pPr lvl="1">
              <a:spcBef>
                <a:spcPts val="400"/>
              </a:spcBef>
              <a:spcAft>
                <a:spcPts val="0"/>
              </a:spcAft>
              <a:buSzPts val="1000"/>
              <a:buFont typeface="IBM Plex Mono Medium"/>
              <a:buNone/>
              <a:defRPr/>
            </a:lvl2pPr>
            <a:lvl3pPr lvl="2">
              <a:spcBef>
                <a:spcPts val="400"/>
              </a:spcBef>
              <a:spcAft>
                <a:spcPts val="0"/>
              </a:spcAft>
              <a:buSzPts val="1000"/>
              <a:buFont typeface="IBM Plex Mono Medium"/>
              <a:buNone/>
              <a:defRPr/>
            </a:lvl3pPr>
            <a:lvl4pPr lvl="3">
              <a:spcBef>
                <a:spcPts val="400"/>
              </a:spcBef>
              <a:spcAft>
                <a:spcPts val="0"/>
              </a:spcAft>
              <a:buSzPts val="1000"/>
              <a:buFont typeface="IBM Plex Mono Medium"/>
              <a:buNone/>
              <a:defRPr/>
            </a:lvl4pPr>
            <a:lvl5pPr lvl="4">
              <a:spcBef>
                <a:spcPts val="400"/>
              </a:spcBef>
              <a:spcAft>
                <a:spcPts val="0"/>
              </a:spcAft>
              <a:buSzPts val="1000"/>
              <a:buFont typeface="IBM Plex Mono Medium"/>
              <a:buNone/>
              <a:defRPr/>
            </a:lvl5pPr>
            <a:lvl6pPr lvl="5">
              <a:spcBef>
                <a:spcPts val="400"/>
              </a:spcBef>
              <a:spcAft>
                <a:spcPts val="0"/>
              </a:spcAft>
              <a:buSzPts val="1000"/>
              <a:buFont typeface="IBM Plex Mono Medium"/>
              <a:buNone/>
              <a:defRPr/>
            </a:lvl6pPr>
            <a:lvl7pPr lvl="6">
              <a:spcBef>
                <a:spcPts val="400"/>
              </a:spcBef>
              <a:spcAft>
                <a:spcPts val="0"/>
              </a:spcAft>
              <a:buSzPts val="1000"/>
              <a:buFont typeface="IBM Plex Mono Medium"/>
              <a:buNone/>
              <a:defRPr/>
            </a:lvl7pPr>
            <a:lvl8pPr lvl="7">
              <a:spcBef>
                <a:spcPts val="400"/>
              </a:spcBef>
              <a:spcAft>
                <a:spcPts val="0"/>
              </a:spcAft>
              <a:buSzPts val="1000"/>
              <a:buFont typeface="IBM Plex Mono Medium"/>
              <a:buNone/>
              <a:defRPr/>
            </a:lvl8pPr>
            <a:lvl9pPr lvl="8">
              <a:spcBef>
                <a:spcPts val="400"/>
              </a:spcBef>
              <a:spcAft>
                <a:spcPts val="400"/>
              </a:spcAft>
              <a:buSzPts val="1000"/>
              <a:buFont typeface="IBM Plex Mono Medium"/>
              <a:buNone/>
              <a:defRPr/>
            </a:lvl9pPr>
          </a:lstStyle>
          <a:p/>
        </p:txBody>
      </p:sp>
      <p:sp>
        <p:nvSpPr>
          <p:cNvPr id="53" name="Google Shape;53;p9"/>
          <p:cNvSpPr txBox="1"/>
          <p:nvPr>
            <p:ph idx="2" type="body"/>
          </p:nvPr>
        </p:nvSpPr>
        <p:spPr>
          <a:xfrm>
            <a:off x="342975" y="1913700"/>
            <a:ext cx="5697000" cy="2655300"/>
          </a:xfrm>
          <a:prstGeom prst="rect">
            <a:avLst/>
          </a:prstGeom>
        </p:spPr>
        <p:txBody>
          <a:bodyPr anchorCtr="0" anchor="t" bIns="91425" lIns="91425" spcFirstLastPara="1" rIns="91425" wrap="square" tIns="91425">
            <a:noAutofit/>
          </a:bodyPr>
          <a:lstStyle>
            <a:lvl1pPr indent="-304800" lvl="0" marL="457200">
              <a:spcBef>
                <a:spcPts val="0"/>
              </a:spcBef>
              <a:spcAft>
                <a:spcPts val="0"/>
              </a:spcAft>
              <a:buSzPts val="1200"/>
              <a:buChar char="●"/>
              <a:defRPr/>
            </a:lvl1pPr>
            <a:lvl2pPr indent="-304800" lvl="1" marL="914400">
              <a:spcBef>
                <a:spcPts val="500"/>
              </a:spcBef>
              <a:spcAft>
                <a:spcPts val="0"/>
              </a:spcAft>
              <a:buSzPts val="1200"/>
              <a:buChar char="○"/>
              <a:defRPr/>
            </a:lvl2pPr>
            <a:lvl3pPr indent="-304800" lvl="2" marL="1371600">
              <a:spcBef>
                <a:spcPts val="500"/>
              </a:spcBef>
              <a:spcAft>
                <a:spcPts val="0"/>
              </a:spcAft>
              <a:buSzPts val="1200"/>
              <a:buChar char="■"/>
              <a:defRPr/>
            </a:lvl3pPr>
            <a:lvl4pPr indent="-304800" lvl="3" marL="1828800">
              <a:spcBef>
                <a:spcPts val="500"/>
              </a:spcBef>
              <a:spcAft>
                <a:spcPts val="0"/>
              </a:spcAft>
              <a:buSzPts val="1200"/>
              <a:buChar char="●"/>
              <a:defRPr/>
            </a:lvl4pPr>
            <a:lvl5pPr indent="-304800" lvl="4" marL="2286000">
              <a:spcBef>
                <a:spcPts val="500"/>
              </a:spcBef>
              <a:spcAft>
                <a:spcPts val="0"/>
              </a:spcAft>
              <a:buSzPts val="1200"/>
              <a:buChar char="○"/>
              <a:defRPr/>
            </a:lvl5pPr>
            <a:lvl6pPr indent="-304800" lvl="5" marL="2743200">
              <a:spcBef>
                <a:spcPts val="500"/>
              </a:spcBef>
              <a:spcAft>
                <a:spcPts val="0"/>
              </a:spcAft>
              <a:buSzPts val="1200"/>
              <a:buChar char="■"/>
              <a:defRPr/>
            </a:lvl6pPr>
            <a:lvl7pPr indent="-304800" lvl="6" marL="3200400">
              <a:spcBef>
                <a:spcPts val="500"/>
              </a:spcBef>
              <a:spcAft>
                <a:spcPts val="0"/>
              </a:spcAft>
              <a:buSzPts val="1200"/>
              <a:buChar char="●"/>
              <a:defRPr/>
            </a:lvl7pPr>
            <a:lvl8pPr indent="-304800" lvl="7" marL="3657600">
              <a:spcBef>
                <a:spcPts val="500"/>
              </a:spcBef>
              <a:spcAft>
                <a:spcPts val="0"/>
              </a:spcAft>
              <a:buSzPts val="1200"/>
              <a:buChar char="○"/>
              <a:defRPr/>
            </a:lvl8pPr>
            <a:lvl9pPr indent="-304800" lvl="8" marL="4114800">
              <a:spcBef>
                <a:spcPts val="500"/>
              </a:spcBef>
              <a:spcAft>
                <a:spcPts val="500"/>
              </a:spcAft>
              <a:buSzPts val="1200"/>
              <a:buChar char="■"/>
              <a:defRPr/>
            </a:lvl9pPr>
          </a:lstStyle>
          <a:p/>
        </p:txBody>
      </p:sp>
      <p:sp>
        <p:nvSpPr>
          <p:cNvPr id="54" name="Google Shape;54;p9"/>
          <p:cNvSpPr txBox="1"/>
          <p:nvPr>
            <p:ph idx="12" type="sldNum"/>
          </p:nvPr>
        </p:nvSpPr>
        <p:spPr>
          <a:xfrm>
            <a:off x="8229600" y="4799170"/>
            <a:ext cx="457200" cy="273900"/>
          </a:xfrm>
          <a:prstGeom prst="rect">
            <a:avLst/>
          </a:prstGeom>
        </p:spPr>
        <p:txBody>
          <a:bodyPr anchorCtr="0" anchor="ctr" bIns="91425" lIns="91425" spcFirstLastPara="1" rIns="91425" wrap="square" tIns="91425">
            <a:noAutofit/>
          </a:bodyPr>
          <a:lstStyle>
            <a:lvl1pPr lvl="0" rtl="0" algn="r">
              <a:buNone/>
              <a:defRPr sz="800">
                <a:latin typeface="IBM Plex Sans"/>
                <a:ea typeface="IBM Plex Sans"/>
                <a:cs typeface="IBM Plex Sans"/>
                <a:sym typeface="IBM Plex Sans"/>
              </a:defRPr>
            </a:lvl1pPr>
            <a:lvl2pPr lvl="1" rtl="0" algn="r">
              <a:buNone/>
              <a:defRPr sz="800">
                <a:latin typeface="IBM Plex Sans"/>
                <a:ea typeface="IBM Plex Sans"/>
                <a:cs typeface="IBM Plex Sans"/>
                <a:sym typeface="IBM Plex Sans"/>
              </a:defRPr>
            </a:lvl2pPr>
            <a:lvl3pPr lvl="2" rtl="0" algn="r">
              <a:buNone/>
              <a:defRPr sz="800">
                <a:latin typeface="IBM Plex Sans"/>
                <a:ea typeface="IBM Plex Sans"/>
                <a:cs typeface="IBM Plex Sans"/>
                <a:sym typeface="IBM Plex Sans"/>
              </a:defRPr>
            </a:lvl3pPr>
            <a:lvl4pPr lvl="3" rtl="0" algn="r">
              <a:buNone/>
              <a:defRPr sz="800">
                <a:latin typeface="IBM Plex Sans"/>
                <a:ea typeface="IBM Plex Sans"/>
                <a:cs typeface="IBM Plex Sans"/>
                <a:sym typeface="IBM Plex Sans"/>
              </a:defRPr>
            </a:lvl4pPr>
            <a:lvl5pPr lvl="4" rtl="0" algn="r">
              <a:buNone/>
              <a:defRPr sz="800">
                <a:latin typeface="IBM Plex Sans"/>
                <a:ea typeface="IBM Plex Sans"/>
                <a:cs typeface="IBM Plex Sans"/>
                <a:sym typeface="IBM Plex Sans"/>
              </a:defRPr>
            </a:lvl5pPr>
            <a:lvl6pPr lvl="5" rtl="0" algn="r">
              <a:buNone/>
              <a:defRPr sz="800">
                <a:latin typeface="IBM Plex Sans"/>
                <a:ea typeface="IBM Plex Sans"/>
                <a:cs typeface="IBM Plex Sans"/>
                <a:sym typeface="IBM Plex Sans"/>
              </a:defRPr>
            </a:lvl6pPr>
            <a:lvl7pPr lvl="6" rtl="0" algn="r">
              <a:buNone/>
              <a:defRPr sz="800">
                <a:latin typeface="IBM Plex Sans"/>
                <a:ea typeface="IBM Plex Sans"/>
                <a:cs typeface="IBM Plex Sans"/>
                <a:sym typeface="IBM Plex Sans"/>
              </a:defRPr>
            </a:lvl7pPr>
            <a:lvl8pPr lvl="7" rtl="0" algn="r">
              <a:buNone/>
              <a:defRPr sz="800">
                <a:latin typeface="IBM Plex Sans"/>
                <a:ea typeface="IBM Plex Sans"/>
                <a:cs typeface="IBM Plex Sans"/>
                <a:sym typeface="IBM Plex Sans"/>
              </a:defRPr>
            </a:lvl8pPr>
            <a:lvl9pPr lvl="8" rtl="0" algn="r">
              <a:buNone/>
              <a:defRPr sz="800">
                <a:latin typeface="IBM Plex Sans"/>
                <a:ea typeface="IBM Plex Sans"/>
                <a:cs typeface="IBM Plex Sans"/>
                <a:sym typeface="IBM Plex Sans"/>
              </a:defRPr>
            </a:lvl9pPr>
          </a:lstStyle>
          <a:p>
            <a:pPr indent="0" lvl="0" marL="0" rtl="0" algn="r">
              <a:spcBef>
                <a:spcPts val="0"/>
              </a:spcBef>
              <a:spcAft>
                <a:spcPts val="0"/>
              </a:spcAft>
              <a:buNone/>
            </a:pPr>
            <a:fld id="{00000000-1234-1234-1234-123412341234}" type="slidenum">
              <a:rPr lang="en"/>
              <a:t>‹#›</a:t>
            </a:fld>
            <a:endParaRPr/>
          </a:p>
        </p:txBody>
      </p:sp>
      <p:sp>
        <p:nvSpPr>
          <p:cNvPr id="55" name="Google Shape;55;p9"/>
          <p:cNvSpPr/>
          <p:nvPr/>
        </p:nvSpPr>
        <p:spPr>
          <a:xfrm flipH="1">
            <a:off x="8686802" y="4860600"/>
            <a:ext cx="118500" cy="118500"/>
          </a:xfrm>
          <a:prstGeom prst="rect">
            <a:avLst/>
          </a:prstGeom>
          <a:solidFill>
            <a:schemeClr val="lt2"/>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big idea with image" type="tx">
  <p:cSld name="TITLE_AND_BODY">
    <p:spTree>
      <p:nvGrpSpPr>
        <p:cNvPr id="56" name="Shape 56"/>
        <p:cNvGrpSpPr/>
        <p:nvPr/>
      </p:nvGrpSpPr>
      <p:grpSpPr>
        <a:xfrm>
          <a:off x="0" y="0"/>
          <a:ext cx="0" cy="0"/>
          <a:chOff x="0" y="0"/>
          <a:chExt cx="0" cy="0"/>
        </a:xfrm>
      </p:grpSpPr>
      <p:sp>
        <p:nvSpPr>
          <p:cNvPr id="57" name="Google Shape;57;p10"/>
          <p:cNvSpPr txBox="1"/>
          <p:nvPr>
            <p:ph type="title"/>
          </p:nvPr>
        </p:nvSpPr>
        <p:spPr>
          <a:xfrm>
            <a:off x="1223925" y="457200"/>
            <a:ext cx="3435000" cy="1859700"/>
          </a:xfrm>
          <a:prstGeom prst="rect">
            <a:avLst/>
          </a:prstGeom>
        </p:spPr>
        <p:txBody>
          <a:bodyPr anchorCtr="0" anchor="t" bIns="91425" lIns="91425" spcFirstLastPara="1" rIns="91425" wrap="square" tIns="91425">
            <a:noAutofit/>
          </a:bodyPr>
          <a:lstStyle>
            <a:lvl1pPr lvl="0">
              <a:spcBef>
                <a:spcPts val="0"/>
              </a:spcBef>
              <a:spcAft>
                <a:spcPts val="0"/>
              </a:spcAft>
              <a:buClr>
                <a:schemeClr val="lt1"/>
              </a:buClr>
              <a:buSzPts val="4200"/>
              <a:buNone/>
              <a:defRPr>
                <a:solidFill>
                  <a:schemeClr val="lt1"/>
                </a:solidFill>
              </a:defRPr>
            </a:lvl1pPr>
            <a:lvl2pPr lvl="1">
              <a:spcBef>
                <a:spcPts val="0"/>
              </a:spcBef>
              <a:spcAft>
                <a:spcPts val="0"/>
              </a:spcAft>
              <a:buClr>
                <a:schemeClr val="lt1"/>
              </a:buClr>
              <a:buSzPts val="4200"/>
              <a:buNone/>
              <a:defRPr>
                <a:solidFill>
                  <a:schemeClr val="lt1"/>
                </a:solidFill>
              </a:defRPr>
            </a:lvl2pPr>
            <a:lvl3pPr lvl="2">
              <a:spcBef>
                <a:spcPts val="0"/>
              </a:spcBef>
              <a:spcAft>
                <a:spcPts val="0"/>
              </a:spcAft>
              <a:buClr>
                <a:schemeClr val="lt1"/>
              </a:buClr>
              <a:buSzPts val="4200"/>
              <a:buNone/>
              <a:defRPr>
                <a:solidFill>
                  <a:schemeClr val="lt1"/>
                </a:solidFill>
              </a:defRPr>
            </a:lvl3pPr>
            <a:lvl4pPr lvl="3">
              <a:spcBef>
                <a:spcPts val="0"/>
              </a:spcBef>
              <a:spcAft>
                <a:spcPts val="0"/>
              </a:spcAft>
              <a:buClr>
                <a:schemeClr val="lt1"/>
              </a:buClr>
              <a:buSzPts val="4200"/>
              <a:buNone/>
              <a:defRPr>
                <a:solidFill>
                  <a:schemeClr val="lt1"/>
                </a:solidFill>
              </a:defRPr>
            </a:lvl4pPr>
            <a:lvl5pPr lvl="4">
              <a:spcBef>
                <a:spcPts val="0"/>
              </a:spcBef>
              <a:spcAft>
                <a:spcPts val="0"/>
              </a:spcAft>
              <a:buClr>
                <a:schemeClr val="lt1"/>
              </a:buClr>
              <a:buSzPts val="4200"/>
              <a:buNone/>
              <a:defRPr>
                <a:solidFill>
                  <a:schemeClr val="lt1"/>
                </a:solidFill>
              </a:defRPr>
            </a:lvl5pPr>
            <a:lvl6pPr lvl="5">
              <a:spcBef>
                <a:spcPts val="0"/>
              </a:spcBef>
              <a:spcAft>
                <a:spcPts val="0"/>
              </a:spcAft>
              <a:buClr>
                <a:schemeClr val="lt1"/>
              </a:buClr>
              <a:buSzPts val="4200"/>
              <a:buNone/>
              <a:defRPr>
                <a:solidFill>
                  <a:schemeClr val="lt1"/>
                </a:solidFill>
              </a:defRPr>
            </a:lvl6pPr>
            <a:lvl7pPr lvl="6">
              <a:spcBef>
                <a:spcPts val="0"/>
              </a:spcBef>
              <a:spcAft>
                <a:spcPts val="0"/>
              </a:spcAft>
              <a:buClr>
                <a:schemeClr val="lt1"/>
              </a:buClr>
              <a:buSzPts val="4200"/>
              <a:buNone/>
              <a:defRPr>
                <a:solidFill>
                  <a:schemeClr val="lt1"/>
                </a:solidFill>
              </a:defRPr>
            </a:lvl7pPr>
            <a:lvl8pPr lvl="7">
              <a:spcBef>
                <a:spcPts val="0"/>
              </a:spcBef>
              <a:spcAft>
                <a:spcPts val="0"/>
              </a:spcAft>
              <a:buClr>
                <a:schemeClr val="lt1"/>
              </a:buClr>
              <a:buSzPts val="4200"/>
              <a:buNone/>
              <a:defRPr>
                <a:solidFill>
                  <a:schemeClr val="lt1"/>
                </a:solidFill>
              </a:defRPr>
            </a:lvl8pPr>
            <a:lvl9pPr lvl="8">
              <a:spcBef>
                <a:spcPts val="0"/>
              </a:spcBef>
              <a:spcAft>
                <a:spcPts val="0"/>
              </a:spcAft>
              <a:buClr>
                <a:schemeClr val="lt1"/>
              </a:buClr>
              <a:buSzPts val="4200"/>
              <a:buNone/>
              <a:defRPr>
                <a:solidFill>
                  <a:schemeClr val="lt1"/>
                </a:solidFill>
              </a:defRPr>
            </a:lvl9pPr>
          </a:lstStyle>
          <a:p/>
        </p:txBody>
      </p:sp>
      <p:sp>
        <p:nvSpPr>
          <p:cNvPr id="58" name="Google Shape;58;p10"/>
          <p:cNvSpPr txBox="1"/>
          <p:nvPr>
            <p:ph idx="1" type="subTitle"/>
          </p:nvPr>
        </p:nvSpPr>
        <p:spPr>
          <a:xfrm>
            <a:off x="5239600" y="871784"/>
            <a:ext cx="3447300" cy="259200"/>
          </a:xfrm>
          <a:prstGeom prst="rect">
            <a:avLst/>
          </a:prstGeom>
        </p:spPr>
        <p:txBody>
          <a:bodyPr anchorCtr="0" anchor="t" bIns="91425" lIns="91425" spcFirstLastPara="1" rIns="91425" wrap="square" tIns="91425">
            <a:noAutofit/>
          </a:bodyPr>
          <a:lstStyle>
            <a:lvl1pPr lvl="0">
              <a:spcBef>
                <a:spcPts val="0"/>
              </a:spcBef>
              <a:spcAft>
                <a:spcPts val="0"/>
              </a:spcAft>
              <a:buSzPts val="1000"/>
              <a:buFont typeface="IBM Plex Mono Medium"/>
              <a:buNone/>
              <a:defRPr/>
            </a:lvl1pPr>
            <a:lvl2pPr lvl="1">
              <a:spcBef>
                <a:spcPts val="400"/>
              </a:spcBef>
              <a:spcAft>
                <a:spcPts val="0"/>
              </a:spcAft>
              <a:buSzPts val="1000"/>
              <a:buFont typeface="IBM Plex Mono Medium"/>
              <a:buNone/>
              <a:defRPr/>
            </a:lvl2pPr>
            <a:lvl3pPr lvl="2">
              <a:spcBef>
                <a:spcPts val="400"/>
              </a:spcBef>
              <a:spcAft>
                <a:spcPts val="0"/>
              </a:spcAft>
              <a:buSzPts val="1000"/>
              <a:buFont typeface="IBM Plex Mono Medium"/>
              <a:buNone/>
              <a:defRPr/>
            </a:lvl3pPr>
            <a:lvl4pPr lvl="3">
              <a:spcBef>
                <a:spcPts val="400"/>
              </a:spcBef>
              <a:spcAft>
                <a:spcPts val="0"/>
              </a:spcAft>
              <a:buSzPts val="1000"/>
              <a:buFont typeface="IBM Plex Mono Medium"/>
              <a:buNone/>
              <a:defRPr/>
            </a:lvl4pPr>
            <a:lvl5pPr lvl="4">
              <a:spcBef>
                <a:spcPts val="400"/>
              </a:spcBef>
              <a:spcAft>
                <a:spcPts val="0"/>
              </a:spcAft>
              <a:buSzPts val="1000"/>
              <a:buFont typeface="IBM Plex Mono Medium"/>
              <a:buNone/>
              <a:defRPr/>
            </a:lvl5pPr>
            <a:lvl6pPr lvl="5">
              <a:spcBef>
                <a:spcPts val="400"/>
              </a:spcBef>
              <a:spcAft>
                <a:spcPts val="0"/>
              </a:spcAft>
              <a:buSzPts val="1000"/>
              <a:buFont typeface="IBM Plex Mono Medium"/>
              <a:buNone/>
              <a:defRPr/>
            </a:lvl6pPr>
            <a:lvl7pPr lvl="6">
              <a:spcBef>
                <a:spcPts val="400"/>
              </a:spcBef>
              <a:spcAft>
                <a:spcPts val="0"/>
              </a:spcAft>
              <a:buSzPts val="1000"/>
              <a:buFont typeface="IBM Plex Mono Medium"/>
              <a:buNone/>
              <a:defRPr/>
            </a:lvl7pPr>
            <a:lvl8pPr lvl="7">
              <a:spcBef>
                <a:spcPts val="400"/>
              </a:spcBef>
              <a:spcAft>
                <a:spcPts val="0"/>
              </a:spcAft>
              <a:buSzPts val="1000"/>
              <a:buFont typeface="IBM Plex Mono Medium"/>
              <a:buNone/>
              <a:defRPr/>
            </a:lvl8pPr>
            <a:lvl9pPr lvl="8">
              <a:spcBef>
                <a:spcPts val="400"/>
              </a:spcBef>
              <a:spcAft>
                <a:spcPts val="400"/>
              </a:spcAft>
              <a:buSzPts val="1000"/>
              <a:buFont typeface="IBM Plex Mono Medium"/>
              <a:buNone/>
              <a:defRPr/>
            </a:lvl9pPr>
          </a:lstStyle>
          <a:p/>
        </p:txBody>
      </p:sp>
      <p:sp>
        <p:nvSpPr>
          <p:cNvPr id="59" name="Google Shape;59;p10"/>
          <p:cNvSpPr txBox="1"/>
          <p:nvPr>
            <p:ph idx="2" type="body"/>
          </p:nvPr>
        </p:nvSpPr>
        <p:spPr>
          <a:xfrm>
            <a:off x="4937300" y="1290250"/>
            <a:ext cx="2875500" cy="2827500"/>
          </a:xfrm>
          <a:prstGeom prst="rect">
            <a:avLst/>
          </a:prstGeom>
        </p:spPr>
        <p:txBody>
          <a:bodyPr anchorCtr="0" anchor="t" bIns="91425" lIns="91425" spcFirstLastPara="1" rIns="91425" wrap="square" tIns="91425">
            <a:noAutofit/>
          </a:bodyPr>
          <a:lstStyle>
            <a:lvl1pPr indent="-304800" lvl="0" marL="457200">
              <a:spcBef>
                <a:spcPts val="0"/>
              </a:spcBef>
              <a:spcAft>
                <a:spcPts val="0"/>
              </a:spcAft>
              <a:buSzPts val="1200"/>
              <a:buChar char="●"/>
              <a:defRPr/>
            </a:lvl1pPr>
            <a:lvl2pPr indent="-304800" lvl="1" marL="914400">
              <a:spcBef>
                <a:spcPts val="500"/>
              </a:spcBef>
              <a:spcAft>
                <a:spcPts val="0"/>
              </a:spcAft>
              <a:buSzPts val="1200"/>
              <a:buChar char="○"/>
              <a:defRPr/>
            </a:lvl2pPr>
            <a:lvl3pPr indent="-304800" lvl="2" marL="1371600">
              <a:spcBef>
                <a:spcPts val="500"/>
              </a:spcBef>
              <a:spcAft>
                <a:spcPts val="0"/>
              </a:spcAft>
              <a:buSzPts val="1200"/>
              <a:buChar char="■"/>
              <a:defRPr/>
            </a:lvl3pPr>
            <a:lvl4pPr indent="-304800" lvl="3" marL="1828800">
              <a:spcBef>
                <a:spcPts val="500"/>
              </a:spcBef>
              <a:spcAft>
                <a:spcPts val="0"/>
              </a:spcAft>
              <a:buSzPts val="1200"/>
              <a:buChar char="●"/>
              <a:defRPr/>
            </a:lvl4pPr>
            <a:lvl5pPr indent="-304800" lvl="4" marL="2286000">
              <a:spcBef>
                <a:spcPts val="500"/>
              </a:spcBef>
              <a:spcAft>
                <a:spcPts val="0"/>
              </a:spcAft>
              <a:buSzPts val="1200"/>
              <a:buChar char="○"/>
              <a:defRPr/>
            </a:lvl5pPr>
            <a:lvl6pPr indent="-304800" lvl="5" marL="2743200">
              <a:spcBef>
                <a:spcPts val="500"/>
              </a:spcBef>
              <a:spcAft>
                <a:spcPts val="0"/>
              </a:spcAft>
              <a:buSzPts val="1200"/>
              <a:buChar char="■"/>
              <a:defRPr/>
            </a:lvl6pPr>
            <a:lvl7pPr indent="-304800" lvl="6" marL="3200400">
              <a:spcBef>
                <a:spcPts val="500"/>
              </a:spcBef>
              <a:spcAft>
                <a:spcPts val="0"/>
              </a:spcAft>
              <a:buSzPts val="1200"/>
              <a:buChar char="●"/>
              <a:defRPr/>
            </a:lvl7pPr>
            <a:lvl8pPr indent="-304800" lvl="7" marL="3657600">
              <a:spcBef>
                <a:spcPts val="500"/>
              </a:spcBef>
              <a:spcAft>
                <a:spcPts val="0"/>
              </a:spcAft>
              <a:buSzPts val="1200"/>
              <a:buChar char="○"/>
              <a:defRPr/>
            </a:lvl8pPr>
            <a:lvl9pPr indent="-304800" lvl="8" marL="4114800">
              <a:spcBef>
                <a:spcPts val="500"/>
              </a:spcBef>
              <a:spcAft>
                <a:spcPts val="500"/>
              </a:spcAft>
              <a:buSzPts val="1200"/>
              <a:buChar char="■"/>
              <a:defRPr/>
            </a:lvl9pPr>
          </a:lstStyle>
          <a:p/>
        </p:txBody>
      </p:sp>
      <p:sp>
        <p:nvSpPr>
          <p:cNvPr id="60" name="Google Shape;60;p10"/>
          <p:cNvSpPr txBox="1"/>
          <p:nvPr>
            <p:ph idx="3" type="subTitle"/>
          </p:nvPr>
        </p:nvSpPr>
        <p:spPr>
          <a:xfrm>
            <a:off x="342900" y="4799170"/>
            <a:ext cx="4239900" cy="273900"/>
          </a:xfrm>
          <a:prstGeom prst="rect">
            <a:avLst/>
          </a:prstGeom>
        </p:spPr>
        <p:txBody>
          <a:bodyPr anchorCtr="0" anchor="ctr" bIns="91425" lIns="137150" spcFirstLastPara="1" rIns="91425" wrap="square" tIns="91425">
            <a:noAutofit/>
          </a:bodyPr>
          <a:lstStyle>
            <a:lvl1pPr lvl="0">
              <a:spcBef>
                <a:spcPts val="0"/>
              </a:spcBef>
              <a:spcAft>
                <a:spcPts val="0"/>
              </a:spcAft>
              <a:buSzPts val="800"/>
              <a:buFont typeface="IBM Plex Mono Light"/>
              <a:buNone/>
              <a:defRPr sz="800">
                <a:latin typeface="IBM Plex Mono Light"/>
                <a:ea typeface="IBM Plex Mono Light"/>
                <a:cs typeface="IBM Plex Mono Light"/>
                <a:sym typeface="IBM Plex Mono Light"/>
              </a:defRPr>
            </a:lvl1pPr>
            <a:lvl2pPr lvl="1">
              <a:spcBef>
                <a:spcPts val="400"/>
              </a:spcBef>
              <a:spcAft>
                <a:spcPts val="0"/>
              </a:spcAft>
              <a:buSzPts val="800"/>
              <a:buFont typeface="IBM Plex Mono Light"/>
              <a:buNone/>
              <a:defRPr sz="800">
                <a:latin typeface="IBM Plex Mono Light"/>
                <a:ea typeface="IBM Plex Mono Light"/>
                <a:cs typeface="IBM Plex Mono Light"/>
                <a:sym typeface="IBM Plex Mono Light"/>
              </a:defRPr>
            </a:lvl2pPr>
            <a:lvl3pPr lvl="2">
              <a:spcBef>
                <a:spcPts val="400"/>
              </a:spcBef>
              <a:spcAft>
                <a:spcPts val="0"/>
              </a:spcAft>
              <a:buSzPts val="800"/>
              <a:buFont typeface="IBM Plex Mono Light"/>
              <a:buNone/>
              <a:defRPr sz="800">
                <a:latin typeface="IBM Plex Mono Light"/>
                <a:ea typeface="IBM Plex Mono Light"/>
                <a:cs typeface="IBM Plex Mono Light"/>
                <a:sym typeface="IBM Plex Mono Light"/>
              </a:defRPr>
            </a:lvl3pPr>
            <a:lvl4pPr lvl="3">
              <a:spcBef>
                <a:spcPts val="400"/>
              </a:spcBef>
              <a:spcAft>
                <a:spcPts val="0"/>
              </a:spcAft>
              <a:buSzPts val="800"/>
              <a:buFont typeface="IBM Plex Mono Light"/>
              <a:buNone/>
              <a:defRPr sz="800">
                <a:latin typeface="IBM Plex Mono Light"/>
                <a:ea typeface="IBM Plex Mono Light"/>
                <a:cs typeface="IBM Plex Mono Light"/>
                <a:sym typeface="IBM Plex Mono Light"/>
              </a:defRPr>
            </a:lvl4pPr>
            <a:lvl5pPr lvl="4">
              <a:spcBef>
                <a:spcPts val="400"/>
              </a:spcBef>
              <a:spcAft>
                <a:spcPts val="0"/>
              </a:spcAft>
              <a:buSzPts val="800"/>
              <a:buFont typeface="IBM Plex Mono Light"/>
              <a:buNone/>
              <a:defRPr sz="800">
                <a:latin typeface="IBM Plex Mono Light"/>
                <a:ea typeface="IBM Plex Mono Light"/>
                <a:cs typeface="IBM Plex Mono Light"/>
                <a:sym typeface="IBM Plex Mono Light"/>
              </a:defRPr>
            </a:lvl5pPr>
            <a:lvl6pPr lvl="5">
              <a:spcBef>
                <a:spcPts val="400"/>
              </a:spcBef>
              <a:spcAft>
                <a:spcPts val="0"/>
              </a:spcAft>
              <a:buSzPts val="800"/>
              <a:buFont typeface="IBM Plex Mono Light"/>
              <a:buNone/>
              <a:defRPr sz="800">
                <a:latin typeface="IBM Plex Mono Light"/>
                <a:ea typeface="IBM Plex Mono Light"/>
                <a:cs typeface="IBM Plex Mono Light"/>
                <a:sym typeface="IBM Plex Mono Light"/>
              </a:defRPr>
            </a:lvl6pPr>
            <a:lvl7pPr lvl="6">
              <a:spcBef>
                <a:spcPts val="400"/>
              </a:spcBef>
              <a:spcAft>
                <a:spcPts val="0"/>
              </a:spcAft>
              <a:buSzPts val="800"/>
              <a:buFont typeface="IBM Plex Mono Light"/>
              <a:buNone/>
              <a:defRPr sz="800">
                <a:latin typeface="IBM Plex Mono Light"/>
                <a:ea typeface="IBM Plex Mono Light"/>
                <a:cs typeface="IBM Plex Mono Light"/>
                <a:sym typeface="IBM Plex Mono Light"/>
              </a:defRPr>
            </a:lvl7pPr>
            <a:lvl8pPr lvl="7">
              <a:spcBef>
                <a:spcPts val="400"/>
              </a:spcBef>
              <a:spcAft>
                <a:spcPts val="0"/>
              </a:spcAft>
              <a:buSzPts val="800"/>
              <a:buFont typeface="IBM Plex Mono Light"/>
              <a:buNone/>
              <a:defRPr sz="800">
                <a:latin typeface="IBM Plex Mono Light"/>
                <a:ea typeface="IBM Plex Mono Light"/>
                <a:cs typeface="IBM Plex Mono Light"/>
                <a:sym typeface="IBM Plex Mono Light"/>
              </a:defRPr>
            </a:lvl8pPr>
            <a:lvl9pPr lvl="8">
              <a:spcBef>
                <a:spcPts val="400"/>
              </a:spcBef>
              <a:spcAft>
                <a:spcPts val="400"/>
              </a:spcAft>
              <a:buSzPts val="800"/>
              <a:buFont typeface="IBM Plex Mono Light"/>
              <a:buNone/>
              <a:defRPr sz="800">
                <a:latin typeface="IBM Plex Mono Light"/>
                <a:ea typeface="IBM Plex Mono Light"/>
                <a:cs typeface="IBM Plex Mono Light"/>
                <a:sym typeface="IBM Plex Mono Light"/>
              </a:defRPr>
            </a:lvl9pPr>
          </a:lstStyle>
          <a:p/>
        </p:txBody>
      </p:sp>
      <p:sp>
        <p:nvSpPr>
          <p:cNvPr id="61" name="Google Shape;61;p10"/>
          <p:cNvSpPr txBox="1"/>
          <p:nvPr>
            <p:ph idx="12" type="sldNum"/>
          </p:nvPr>
        </p:nvSpPr>
        <p:spPr>
          <a:xfrm>
            <a:off x="8229600" y="4799170"/>
            <a:ext cx="457200" cy="273900"/>
          </a:xfrm>
          <a:prstGeom prst="rect">
            <a:avLst/>
          </a:prstGeom>
        </p:spPr>
        <p:txBody>
          <a:bodyPr anchorCtr="0" anchor="ctr" bIns="91425" lIns="91425" spcFirstLastPara="1" rIns="91425" wrap="square" tIns="91425">
            <a:noAutofit/>
          </a:bodyPr>
          <a:lstStyle>
            <a:lvl1pPr lvl="0" rtl="0" algn="r">
              <a:buNone/>
              <a:defRPr sz="800">
                <a:latin typeface="IBM Plex Sans"/>
                <a:ea typeface="IBM Plex Sans"/>
                <a:cs typeface="IBM Plex Sans"/>
                <a:sym typeface="IBM Plex Sans"/>
              </a:defRPr>
            </a:lvl1pPr>
            <a:lvl2pPr lvl="1" rtl="0" algn="r">
              <a:buNone/>
              <a:defRPr sz="800">
                <a:latin typeface="IBM Plex Sans"/>
                <a:ea typeface="IBM Plex Sans"/>
                <a:cs typeface="IBM Plex Sans"/>
                <a:sym typeface="IBM Plex Sans"/>
              </a:defRPr>
            </a:lvl2pPr>
            <a:lvl3pPr lvl="2" rtl="0" algn="r">
              <a:buNone/>
              <a:defRPr sz="800">
                <a:latin typeface="IBM Plex Sans"/>
                <a:ea typeface="IBM Plex Sans"/>
                <a:cs typeface="IBM Plex Sans"/>
                <a:sym typeface="IBM Plex Sans"/>
              </a:defRPr>
            </a:lvl3pPr>
            <a:lvl4pPr lvl="3" rtl="0" algn="r">
              <a:buNone/>
              <a:defRPr sz="800">
                <a:latin typeface="IBM Plex Sans"/>
                <a:ea typeface="IBM Plex Sans"/>
                <a:cs typeface="IBM Plex Sans"/>
                <a:sym typeface="IBM Plex Sans"/>
              </a:defRPr>
            </a:lvl4pPr>
            <a:lvl5pPr lvl="4" rtl="0" algn="r">
              <a:buNone/>
              <a:defRPr sz="800">
                <a:latin typeface="IBM Plex Sans"/>
                <a:ea typeface="IBM Plex Sans"/>
                <a:cs typeface="IBM Plex Sans"/>
                <a:sym typeface="IBM Plex Sans"/>
              </a:defRPr>
            </a:lvl5pPr>
            <a:lvl6pPr lvl="5" rtl="0" algn="r">
              <a:buNone/>
              <a:defRPr sz="800">
                <a:latin typeface="IBM Plex Sans"/>
                <a:ea typeface="IBM Plex Sans"/>
                <a:cs typeface="IBM Plex Sans"/>
                <a:sym typeface="IBM Plex Sans"/>
              </a:defRPr>
            </a:lvl6pPr>
            <a:lvl7pPr lvl="6" rtl="0" algn="r">
              <a:buNone/>
              <a:defRPr sz="800">
                <a:latin typeface="IBM Plex Sans"/>
                <a:ea typeface="IBM Plex Sans"/>
                <a:cs typeface="IBM Plex Sans"/>
                <a:sym typeface="IBM Plex Sans"/>
              </a:defRPr>
            </a:lvl7pPr>
            <a:lvl8pPr lvl="7" rtl="0" algn="r">
              <a:buNone/>
              <a:defRPr sz="800">
                <a:latin typeface="IBM Plex Sans"/>
                <a:ea typeface="IBM Plex Sans"/>
                <a:cs typeface="IBM Plex Sans"/>
                <a:sym typeface="IBM Plex Sans"/>
              </a:defRPr>
            </a:lvl8pPr>
            <a:lvl9pPr lvl="8" rtl="0" algn="r">
              <a:buNone/>
              <a:defRPr sz="800">
                <a:latin typeface="IBM Plex Sans"/>
                <a:ea typeface="IBM Plex Sans"/>
                <a:cs typeface="IBM Plex Sans"/>
                <a:sym typeface="IBM Plex Sans"/>
              </a:defRPr>
            </a:lvl9pPr>
          </a:lstStyle>
          <a:p>
            <a:pPr indent="0" lvl="0" marL="0" rtl="0" algn="r">
              <a:spcBef>
                <a:spcPts val="0"/>
              </a:spcBef>
              <a:spcAft>
                <a:spcPts val="0"/>
              </a:spcAft>
              <a:buNone/>
            </a:pPr>
            <a:fld id="{00000000-1234-1234-1234-123412341234}" type="slidenum">
              <a:rPr lang="en"/>
              <a:t>‹#›</a:t>
            </a:fld>
            <a:endParaRPr/>
          </a:p>
        </p:txBody>
      </p:sp>
      <p:sp>
        <p:nvSpPr>
          <p:cNvPr id="62" name="Google Shape;62;p10"/>
          <p:cNvSpPr/>
          <p:nvPr/>
        </p:nvSpPr>
        <p:spPr>
          <a:xfrm flipH="1">
            <a:off x="8686802" y="4860600"/>
            <a:ext cx="118500" cy="118500"/>
          </a:xfrm>
          <a:prstGeom prst="rect">
            <a:avLst/>
          </a:prstGeom>
          <a:solidFill>
            <a:schemeClr val="lt2"/>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Tree>
  </p:cSld>
  <p:clrMapOvr>
    <a:masterClrMapping/>
  </p:clrMapOvr>
  <p:extLst>
    <p:ext uri="{DCECCB84-F9BA-43D5-87BE-67443E8EF086}">
      <p15:sldGuideLst>
        <p15:guide id="1" orient="horz" pos="2952">
          <p15:clr>
            <a:srgbClr val="E46962"/>
          </p15:clr>
        </p15:guide>
        <p15:guide id="2" orient="horz" pos="2594">
          <p15:clr>
            <a:srgbClr val="E46962"/>
          </p15:clr>
        </p15:guide>
      </p15:sldGuideLst>
    </p:ext>
  </p:extLst>
</p:sldLayout>
</file>

<file path=ppt/slideMasters/_rels/slideMaster1.xml.rels><?xml version="1.0" encoding="UTF-8" standalone="yes"?><Relationships xmlns="http://schemas.openxmlformats.org/package/2006/relationships"><Relationship Id="rId40" Type="http://schemas.openxmlformats.org/officeDocument/2006/relationships/slideLayout" Target="../slideLayouts/slideLayout40.xml"/><Relationship Id="rId20" Type="http://schemas.openxmlformats.org/officeDocument/2006/relationships/slideLayout" Target="../slideLayouts/slideLayout20.xml"/><Relationship Id="rId41" Type="http://schemas.openxmlformats.org/officeDocument/2006/relationships/theme" Target="../theme/theme1.xml"/><Relationship Id="rId22" Type="http://schemas.openxmlformats.org/officeDocument/2006/relationships/slideLayout" Target="../slideLayouts/slideLayout22.xml"/><Relationship Id="rId21" Type="http://schemas.openxmlformats.org/officeDocument/2006/relationships/slideLayout" Target="../slideLayouts/slideLayout21.xml"/><Relationship Id="rId24" Type="http://schemas.openxmlformats.org/officeDocument/2006/relationships/slideLayout" Target="../slideLayouts/slideLayout24.xml"/><Relationship Id="rId23" Type="http://schemas.openxmlformats.org/officeDocument/2006/relationships/slideLayout" Target="../slideLayouts/slideLayout23.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26" Type="http://schemas.openxmlformats.org/officeDocument/2006/relationships/slideLayout" Target="../slideLayouts/slideLayout26.xml"/><Relationship Id="rId25" Type="http://schemas.openxmlformats.org/officeDocument/2006/relationships/slideLayout" Target="../slideLayouts/slideLayout25.xml"/><Relationship Id="rId28" Type="http://schemas.openxmlformats.org/officeDocument/2006/relationships/slideLayout" Target="../slideLayouts/slideLayout28.xml"/><Relationship Id="rId27" Type="http://schemas.openxmlformats.org/officeDocument/2006/relationships/slideLayout" Target="../slideLayouts/slideLayout27.xml"/><Relationship Id="rId5" Type="http://schemas.openxmlformats.org/officeDocument/2006/relationships/slideLayout" Target="../slideLayouts/slideLayout5.xml"/><Relationship Id="rId6" Type="http://schemas.openxmlformats.org/officeDocument/2006/relationships/slideLayout" Target="../slideLayouts/slideLayout6.xml"/><Relationship Id="rId29" Type="http://schemas.openxmlformats.org/officeDocument/2006/relationships/slideLayout" Target="../slideLayouts/slideLayout29.xml"/><Relationship Id="rId7" Type="http://schemas.openxmlformats.org/officeDocument/2006/relationships/slideLayout" Target="../slideLayouts/slideLayout7.xml"/><Relationship Id="rId8" Type="http://schemas.openxmlformats.org/officeDocument/2006/relationships/slideLayout" Target="../slideLayouts/slideLayout8.xml"/><Relationship Id="rId31" Type="http://schemas.openxmlformats.org/officeDocument/2006/relationships/slideLayout" Target="../slideLayouts/slideLayout31.xml"/><Relationship Id="rId30" Type="http://schemas.openxmlformats.org/officeDocument/2006/relationships/slideLayout" Target="../slideLayouts/slideLayout30.xml"/><Relationship Id="rId11" Type="http://schemas.openxmlformats.org/officeDocument/2006/relationships/slideLayout" Target="../slideLayouts/slideLayout11.xml"/><Relationship Id="rId33" Type="http://schemas.openxmlformats.org/officeDocument/2006/relationships/slideLayout" Target="../slideLayouts/slideLayout33.xml"/><Relationship Id="rId10" Type="http://schemas.openxmlformats.org/officeDocument/2006/relationships/slideLayout" Target="../slideLayouts/slideLayout10.xml"/><Relationship Id="rId32" Type="http://schemas.openxmlformats.org/officeDocument/2006/relationships/slideLayout" Target="../slideLayouts/slideLayout32.xml"/><Relationship Id="rId13" Type="http://schemas.openxmlformats.org/officeDocument/2006/relationships/slideLayout" Target="../slideLayouts/slideLayout13.xml"/><Relationship Id="rId35" Type="http://schemas.openxmlformats.org/officeDocument/2006/relationships/slideLayout" Target="../slideLayouts/slideLayout35.xml"/><Relationship Id="rId12" Type="http://schemas.openxmlformats.org/officeDocument/2006/relationships/slideLayout" Target="../slideLayouts/slideLayout12.xml"/><Relationship Id="rId34" Type="http://schemas.openxmlformats.org/officeDocument/2006/relationships/slideLayout" Target="../slideLayouts/slideLayout34.xml"/><Relationship Id="rId15" Type="http://schemas.openxmlformats.org/officeDocument/2006/relationships/slideLayout" Target="../slideLayouts/slideLayout15.xml"/><Relationship Id="rId37" Type="http://schemas.openxmlformats.org/officeDocument/2006/relationships/slideLayout" Target="../slideLayouts/slideLayout37.xml"/><Relationship Id="rId14" Type="http://schemas.openxmlformats.org/officeDocument/2006/relationships/slideLayout" Target="../slideLayouts/slideLayout14.xml"/><Relationship Id="rId36" Type="http://schemas.openxmlformats.org/officeDocument/2006/relationships/slideLayout" Target="../slideLayouts/slideLayout36.xml"/><Relationship Id="rId17" Type="http://schemas.openxmlformats.org/officeDocument/2006/relationships/slideLayout" Target="../slideLayouts/slideLayout17.xml"/><Relationship Id="rId39" Type="http://schemas.openxmlformats.org/officeDocument/2006/relationships/slideLayout" Target="../slideLayouts/slideLayout39.xml"/><Relationship Id="rId16" Type="http://schemas.openxmlformats.org/officeDocument/2006/relationships/slideLayout" Target="../slideLayouts/slideLayout16.xml"/><Relationship Id="rId38" Type="http://schemas.openxmlformats.org/officeDocument/2006/relationships/slideLayout" Target="../slideLayouts/slideLayout38.xml"/><Relationship Id="rId19" Type="http://schemas.openxmlformats.org/officeDocument/2006/relationships/slideLayout" Target="../slideLayouts/slideLayout19.xml"/><Relationship Id="rId18" Type="http://schemas.openxmlformats.org/officeDocument/2006/relationships/slideLayout" Target="../slideLayouts/slideLayout1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883800"/>
          </a:xfrm>
          <a:prstGeom prst="rect">
            <a:avLst/>
          </a:prstGeom>
          <a:noFill/>
          <a:ln>
            <a:noFill/>
          </a:ln>
        </p:spPr>
        <p:txBody>
          <a:bodyPr anchorCtr="0" anchor="t" bIns="91425" lIns="91425" spcFirstLastPara="1" rIns="91425" wrap="square" tIns="91425">
            <a:noAutofit/>
          </a:bodyPr>
          <a:lstStyle>
            <a:lvl1pPr lvl="0">
              <a:spcBef>
                <a:spcPts val="0"/>
              </a:spcBef>
              <a:spcAft>
                <a:spcPts val="0"/>
              </a:spcAft>
              <a:buClr>
                <a:schemeClr val="dk1"/>
              </a:buClr>
              <a:buSzPts val="4200"/>
              <a:buFont typeface="IBM Plex Sans Light"/>
              <a:buNone/>
              <a:defRPr sz="4200">
                <a:solidFill>
                  <a:schemeClr val="dk1"/>
                </a:solidFill>
                <a:latin typeface="IBM Plex Sans Light"/>
                <a:ea typeface="IBM Plex Sans Light"/>
                <a:cs typeface="IBM Plex Sans Light"/>
                <a:sym typeface="IBM Plex Sans Light"/>
              </a:defRPr>
            </a:lvl1pPr>
            <a:lvl2pPr lvl="1">
              <a:spcBef>
                <a:spcPts val="0"/>
              </a:spcBef>
              <a:spcAft>
                <a:spcPts val="0"/>
              </a:spcAft>
              <a:buClr>
                <a:schemeClr val="dk1"/>
              </a:buClr>
              <a:buSzPts val="4200"/>
              <a:buFont typeface="IBM Plex Sans Light"/>
              <a:buNone/>
              <a:defRPr sz="4200">
                <a:solidFill>
                  <a:schemeClr val="dk1"/>
                </a:solidFill>
                <a:latin typeface="IBM Plex Sans Light"/>
                <a:ea typeface="IBM Plex Sans Light"/>
                <a:cs typeface="IBM Plex Sans Light"/>
                <a:sym typeface="IBM Plex Sans Light"/>
              </a:defRPr>
            </a:lvl2pPr>
            <a:lvl3pPr lvl="2">
              <a:spcBef>
                <a:spcPts val="0"/>
              </a:spcBef>
              <a:spcAft>
                <a:spcPts val="0"/>
              </a:spcAft>
              <a:buClr>
                <a:schemeClr val="dk1"/>
              </a:buClr>
              <a:buSzPts val="4200"/>
              <a:buFont typeface="IBM Plex Sans Light"/>
              <a:buNone/>
              <a:defRPr sz="4200">
                <a:solidFill>
                  <a:schemeClr val="dk1"/>
                </a:solidFill>
                <a:latin typeface="IBM Plex Sans Light"/>
                <a:ea typeface="IBM Plex Sans Light"/>
                <a:cs typeface="IBM Plex Sans Light"/>
                <a:sym typeface="IBM Plex Sans Light"/>
              </a:defRPr>
            </a:lvl3pPr>
            <a:lvl4pPr lvl="3">
              <a:spcBef>
                <a:spcPts val="0"/>
              </a:spcBef>
              <a:spcAft>
                <a:spcPts val="0"/>
              </a:spcAft>
              <a:buClr>
                <a:schemeClr val="dk1"/>
              </a:buClr>
              <a:buSzPts val="4200"/>
              <a:buFont typeface="IBM Plex Sans Light"/>
              <a:buNone/>
              <a:defRPr sz="4200">
                <a:solidFill>
                  <a:schemeClr val="dk1"/>
                </a:solidFill>
                <a:latin typeface="IBM Plex Sans Light"/>
                <a:ea typeface="IBM Plex Sans Light"/>
                <a:cs typeface="IBM Plex Sans Light"/>
                <a:sym typeface="IBM Plex Sans Light"/>
              </a:defRPr>
            </a:lvl4pPr>
            <a:lvl5pPr lvl="4">
              <a:spcBef>
                <a:spcPts val="0"/>
              </a:spcBef>
              <a:spcAft>
                <a:spcPts val="0"/>
              </a:spcAft>
              <a:buClr>
                <a:schemeClr val="dk1"/>
              </a:buClr>
              <a:buSzPts val="4200"/>
              <a:buFont typeface="IBM Plex Sans Light"/>
              <a:buNone/>
              <a:defRPr sz="4200">
                <a:solidFill>
                  <a:schemeClr val="dk1"/>
                </a:solidFill>
                <a:latin typeface="IBM Plex Sans Light"/>
                <a:ea typeface="IBM Plex Sans Light"/>
                <a:cs typeface="IBM Plex Sans Light"/>
                <a:sym typeface="IBM Plex Sans Light"/>
              </a:defRPr>
            </a:lvl5pPr>
            <a:lvl6pPr lvl="5">
              <a:spcBef>
                <a:spcPts val="0"/>
              </a:spcBef>
              <a:spcAft>
                <a:spcPts val="0"/>
              </a:spcAft>
              <a:buClr>
                <a:schemeClr val="dk1"/>
              </a:buClr>
              <a:buSzPts val="4200"/>
              <a:buFont typeface="IBM Plex Sans Light"/>
              <a:buNone/>
              <a:defRPr sz="4200">
                <a:solidFill>
                  <a:schemeClr val="dk1"/>
                </a:solidFill>
                <a:latin typeface="IBM Plex Sans Light"/>
                <a:ea typeface="IBM Plex Sans Light"/>
                <a:cs typeface="IBM Plex Sans Light"/>
                <a:sym typeface="IBM Plex Sans Light"/>
              </a:defRPr>
            </a:lvl6pPr>
            <a:lvl7pPr lvl="6">
              <a:spcBef>
                <a:spcPts val="0"/>
              </a:spcBef>
              <a:spcAft>
                <a:spcPts val="0"/>
              </a:spcAft>
              <a:buClr>
                <a:schemeClr val="dk1"/>
              </a:buClr>
              <a:buSzPts val="4200"/>
              <a:buFont typeface="IBM Plex Sans Light"/>
              <a:buNone/>
              <a:defRPr sz="4200">
                <a:solidFill>
                  <a:schemeClr val="dk1"/>
                </a:solidFill>
                <a:latin typeface="IBM Plex Sans Light"/>
                <a:ea typeface="IBM Plex Sans Light"/>
                <a:cs typeface="IBM Plex Sans Light"/>
                <a:sym typeface="IBM Plex Sans Light"/>
              </a:defRPr>
            </a:lvl7pPr>
            <a:lvl8pPr lvl="7">
              <a:spcBef>
                <a:spcPts val="0"/>
              </a:spcBef>
              <a:spcAft>
                <a:spcPts val="0"/>
              </a:spcAft>
              <a:buClr>
                <a:schemeClr val="dk1"/>
              </a:buClr>
              <a:buSzPts val="4200"/>
              <a:buFont typeface="IBM Plex Sans Light"/>
              <a:buNone/>
              <a:defRPr sz="4200">
                <a:solidFill>
                  <a:schemeClr val="dk1"/>
                </a:solidFill>
                <a:latin typeface="IBM Plex Sans Light"/>
                <a:ea typeface="IBM Plex Sans Light"/>
                <a:cs typeface="IBM Plex Sans Light"/>
                <a:sym typeface="IBM Plex Sans Light"/>
              </a:defRPr>
            </a:lvl8pPr>
            <a:lvl9pPr lvl="8">
              <a:spcBef>
                <a:spcPts val="0"/>
              </a:spcBef>
              <a:spcAft>
                <a:spcPts val="0"/>
              </a:spcAft>
              <a:buClr>
                <a:schemeClr val="dk1"/>
              </a:buClr>
              <a:buSzPts val="4200"/>
              <a:buFont typeface="IBM Plex Sans Light"/>
              <a:buNone/>
              <a:defRPr sz="4200">
                <a:solidFill>
                  <a:schemeClr val="dk1"/>
                </a:solidFill>
                <a:latin typeface="IBM Plex Sans Light"/>
                <a:ea typeface="IBM Plex Sans Light"/>
                <a:cs typeface="IBM Plex Sans Light"/>
                <a:sym typeface="IBM Plex Sans Light"/>
              </a:defRPr>
            </a:lvl9pPr>
          </a:lstStyle>
          <a:p/>
        </p:txBody>
      </p:sp>
      <p:sp>
        <p:nvSpPr>
          <p:cNvPr id="7" name="Google Shape;7;p1"/>
          <p:cNvSpPr txBox="1"/>
          <p:nvPr>
            <p:ph idx="1" type="body"/>
          </p:nvPr>
        </p:nvSpPr>
        <p:spPr>
          <a:xfrm>
            <a:off x="311700" y="2505000"/>
            <a:ext cx="8520600" cy="2064000"/>
          </a:xfrm>
          <a:prstGeom prst="rect">
            <a:avLst/>
          </a:prstGeom>
          <a:noFill/>
          <a:ln>
            <a:noFill/>
          </a:ln>
        </p:spPr>
        <p:txBody>
          <a:bodyPr anchorCtr="0" anchor="t" bIns="91425" lIns="91425" spcFirstLastPara="1" rIns="91425" wrap="square" tIns="91425">
            <a:noAutofit/>
          </a:bodyPr>
          <a:lstStyle>
            <a:lvl1pPr indent="-304800" lvl="0" marL="457200">
              <a:lnSpc>
                <a:spcPct val="110000"/>
              </a:lnSpc>
              <a:spcBef>
                <a:spcPts val="0"/>
              </a:spcBef>
              <a:spcAft>
                <a:spcPts val="0"/>
              </a:spcAft>
              <a:buClr>
                <a:schemeClr val="dk1"/>
              </a:buClr>
              <a:buSzPts val="1200"/>
              <a:buFont typeface="IBM Plex Sans Light"/>
              <a:buChar char="●"/>
              <a:defRPr sz="1200">
                <a:solidFill>
                  <a:schemeClr val="dk1"/>
                </a:solidFill>
                <a:latin typeface="IBM Plex Sans Light"/>
                <a:ea typeface="IBM Plex Sans Light"/>
                <a:cs typeface="IBM Plex Sans Light"/>
                <a:sym typeface="IBM Plex Sans Light"/>
              </a:defRPr>
            </a:lvl1pPr>
            <a:lvl2pPr indent="-304800" lvl="1" marL="914400">
              <a:lnSpc>
                <a:spcPct val="110000"/>
              </a:lnSpc>
              <a:spcBef>
                <a:spcPts val="500"/>
              </a:spcBef>
              <a:spcAft>
                <a:spcPts val="0"/>
              </a:spcAft>
              <a:buClr>
                <a:schemeClr val="dk1"/>
              </a:buClr>
              <a:buSzPts val="1200"/>
              <a:buFont typeface="IBM Plex Sans Light"/>
              <a:buChar char="○"/>
              <a:defRPr sz="1200">
                <a:solidFill>
                  <a:schemeClr val="dk1"/>
                </a:solidFill>
                <a:latin typeface="IBM Plex Sans Light"/>
                <a:ea typeface="IBM Plex Sans Light"/>
                <a:cs typeface="IBM Plex Sans Light"/>
                <a:sym typeface="IBM Plex Sans Light"/>
              </a:defRPr>
            </a:lvl2pPr>
            <a:lvl3pPr indent="-304800" lvl="2" marL="1371600">
              <a:lnSpc>
                <a:spcPct val="110000"/>
              </a:lnSpc>
              <a:spcBef>
                <a:spcPts val="500"/>
              </a:spcBef>
              <a:spcAft>
                <a:spcPts val="0"/>
              </a:spcAft>
              <a:buClr>
                <a:schemeClr val="dk1"/>
              </a:buClr>
              <a:buSzPts val="1200"/>
              <a:buFont typeface="IBM Plex Sans Light"/>
              <a:buChar char="■"/>
              <a:defRPr sz="1200">
                <a:solidFill>
                  <a:schemeClr val="dk1"/>
                </a:solidFill>
                <a:latin typeface="IBM Plex Sans Light"/>
                <a:ea typeface="IBM Plex Sans Light"/>
                <a:cs typeface="IBM Plex Sans Light"/>
                <a:sym typeface="IBM Plex Sans Light"/>
              </a:defRPr>
            </a:lvl3pPr>
            <a:lvl4pPr indent="-304800" lvl="3" marL="1828800">
              <a:lnSpc>
                <a:spcPct val="110000"/>
              </a:lnSpc>
              <a:spcBef>
                <a:spcPts val="500"/>
              </a:spcBef>
              <a:spcAft>
                <a:spcPts val="0"/>
              </a:spcAft>
              <a:buClr>
                <a:schemeClr val="dk1"/>
              </a:buClr>
              <a:buSzPts val="1200"/>
              <a:buFont typeface="IBM Plex Sans Light"/>
              <a:buChar char="●"/>
              <a:defRPr sz="1200">
                <a:solidFill>
                  <a:schemeClr val="dk1"/>
                </a:solidFill>
                <a:latin typeface="IBM Plex Sans Light"/>
                <a:ea typeface="IBM Plex Sans Light"/>
                <a:cs typeface="IBM Plex Sans Light"/>
                <a:sym typeface="IBM Plex Sans Light"/>
              </a:defRPr>
            </a:lvl4pPr>
            <a:lvl5pPr indent="-304800" lvl="4" marL="2286000">
              <a:lnSpc>
                <a:spcPct val="110000"/>
              </a:lnSpc>
              <a:spcBef>
                <a:spcPts val="500"/>
              </a:spcBef>
              <a:spcAft>
                <a:spcPts val="0"/>
              </a:spcAft>
              <a:buClr>
                <a:schemeClr val="dk1"/>
              </a:buClr>
              <a:buSzPts val="1200"/>
              <a:buFont typeface="IBM Plex Sans Light"/>
              <a:buChar char="○"/>
              <a:defRPr sz="1200">
                <a:solidFill>
                  <a:schemeClr val="dk1"/>
                </a:solidFill>
                <a:latin typeface="IBM Plex Sans Light"/>
                <a:ea typeface="IBM Plex Sans Light"/>
                <a:cs typeface="IBM Plex Sans Light"/>
                <a:sym typeface="IBM Plex Sans Light"/>
              </a:defRPr>
            </a:lvl5pPr>
            <a:lvl6pPr indent="-304800" lvl="5" marL="2743200">
              <a:lnSpc>
                <a:spcPct val="110000"/>
              </a:lnSpc>
              <a:spcBef>
                <a:spcPts val="500"/>
              </a:spcBef>
              <a:spcAft>
                <a:spcPts val="0"/>
              </a:spcAft>
              <a:buClr>
                <a:schemeClr val="dk1"/>
              </a:buClr>
              <a:buSzPts val="1200"/>
              <a:buFont typeface="IBM Plex Sans Light"/>
              <a:buChar char="■"/>
              <a:defRPr sz="1200">
                <a:solidFill>
                  <a:schemeClr val="dk1"/>
                </a:solidFill>
                <a:latin typeface="IBM Plex Sans Light"/>
                <a:ea typeface="IBM Plex Sans Light"/>
                <a:cs typeface="IBM Plex Sans Light"/>
                <a:sym typeface="IBM Plex Sans Light"/>
              </a:defRPr>
            </a:lvl6pPr>
            <a:lvl7pPr indent="-304800" lvl="6" marL="3200400">
              <a:lnSpc>
                <a:spcPct val="110000"/>
              </a:lnSpc>
              <a:spcBef>
                <a:spcPts val="500"/>
              </a:spcBef>
              <a:spcAft>
                <a:spcPts val="0"/>
              </a:spcAft>
              <a:buClr>
                <a:schemeClr val="dk1"/>
              </a:buClr>
              <a:buSzPts val="1200"/>
              <a:buFont typeface="IBM Plex Sans Light"/>
              <a:buChar char="●"/>
              <a:defRPr sz="1200">
                <a:solidFill>
                  <a:schemeClr val="dk1"/>
                </a:solidFill>
                <a:latin typeface="IBM Plex Sans Light"/>
                <a:ea typeface="IBM Plex Sans Light"/>
                <a:cs typeface="IBM Plex Sans Light"/>
                <a:sym typeface="IBM Plex Sans Light"/>
              </a:defRPr>
            </a:lvl7pPr>
            <a:lvl8pPr indent="-304800" lvl="7" marL="3657600">
              <a:lnSpc>
                <a:spcPct val="110000"/>
              </a:lnSpc>
              <a:spcBef>
                <a:spcPts val="500"/>
              </a:spcBef>
              <a:spcAft>
                <a:spcPts val="0"/>
              </a:spcAft>
              <a:buClr>
                <a:schemeClr val="dk1"/>
              </a:buClr>
              <a:buSzPts val="1200"/>
              <a:buFont typeface="IBM Plex Sans Light"/>
              <a:buChar char="○"/>
              <a:defRPr sz="1200">
                <a:solidFill>
                  <a:schemeClr val="dk1"/>
                </a:solidFill>
                <a:latin typeface="IBM Plex Sans Light"/>
                <a:ea typeface="IBM Plex Sans Light"/>
                <a:cs typeface="IBM Plex Sans Light"/>
                <a:sym typeface="IBM Plex Sans Light"/>
              </a:defRPr>
            </a:lvl8pPr>
            <a:lvl9pPr indent="-304800" lvl="8" marL="4114800">
              <a:lnSpc>
                <a:spcPct val="110000"/>
              </a:lnSpc>
              <a:spcBef>
                <a:spcPts val="500"/>
              </a:spcBef>
              <a:spcAft>
                <a:spcPts val="500"/>
              </a:spcAft>
              <a:buClr>
                <a:schemeClr val="dk1"/>
              </a:buClr>
              <a:buSzPts val="1200"/>
              <a:buFont typeface="IBM Plex Sans Light"/>
              <a:buChar char="■"/>
              <a:defRPr sz="1200">
                <a:solidFill>
                  <a:schemeClr val="dk1"/>
                </a:solidFill>
                <a:latin typeface="IBM Plex Sans Light"/>
                <a:ea typeface="IBM Plex Sans Light"/>
                <a:cs typeface="IBM Plex Sans Light"/>
                <a:sym typeface="IBM Plex Sans Light"/>
              </a:defRPr>
            </a:lvl9pPr>
          </a:lstStyle>
          <a:p/>
        </p:txBody>
      </p:sp>
      <p:sp>
        <p:nvSpPr>
          <p:cNvPr id="8" name="Google Shape;8;p1"/>
          <p:cNvSpPr txBox="1"/>
          <p:nvPr>
            <p:ph idx="12" type="sldNum"/>
          </p:nvPr>
        </p:nvSpPr>
        <p:spPr>
          <a:xfrm>
            <a:off x="8556784" y="4749851"/>
            <a:ext cx="548700" cy="393600"/>
          </a:xfrm>
          <a:prstGeom prst="rect">
            <a:avLst/>
          </a:prstGeom>
          <a:noFill/>
          <a:ln>
            <a:noFill/>
          </a:ln>
        </p:spPr>
        <p:txBody>
          <a:bodyPr anchorCtr="0" anchor="t" bIns="91425" lIns="91425" spcFirstLastPara="1" rIns="91425" wrap="square" tIns="91425">
            <a:noAutofit/>
          </a:bodyPr>
          <a:lstStyle>
            <a:lvl1pPr lvl="0" rtl="0" algn="r">
              <a:buNone/>
              <a:defRPr sz="1300">
                <a:solidFill>
                  <a:schemeClr val="dk1"/>
                </a:solidFill>
                <a:latin typeface="IBM Plex Sans Light"/>
                <a:ea typeface="IBM Plex Sans Light"/>
                <a:cs typeface="IBM Plex Sans Light"/>
                <a:sym typeface="IBM Plex Sans Light"/>
              </a:defRPr>
            </a:lvl1pPr>
            <a:lvl2pPr lvl="1" rtl="0" algn="r">
              <a:buNone/>
              <a:defRPr sz="1300">
                <a:solidFill>
                  <a:schemeClr val="dk1"/>
                </a:solidFill>
                <a:latin typeface="IBM Plex Sans Light"/>
                <a:ea typeface="IBM Plex Sans Light"/>
                <a:cs typeface="IBM Plex Sans Light"/>
                <a:sym typeface="IBM Plex Sans Light"/>
              </a:defRPr>
            </a:lvl2pPr>
            <a:lvl3pPr lvl="2" rtl="0" algn="r">
              <a:buNone/>
              <a:defRPr sz="1300">
                <a:solidFill>
                  <a:schemeClr val="dk1"/>
                </a:solidFill>
                <a:latin typeface="IBM Plex Sans Light"/>
                <a:ea typeface="IBM Plex Sans Light"/>
                <a:cs typeface="IBM Plex Sans Light"/>
                <a:sym typeface="IBM Plex Sans Light"/>
              </a:defRPr>
            </a:lvl3pPr>
            <a:lvl4pPr lvl="3" rtl="0" algn="r">
              <a:buNone/>
              <a:defRPr sz="1300">
                <a:solidFill>
                  <a:schemeClr val="dk1"/>
                </a:solidFill>
                <a:latin typeface="IBM Plex Sans Light"/>
                <a:ea typeface="IBM Plex Sans Light"/>
                <a:cs typeface="IBM Plex Sans Light"/>
                <a:sym typeface="IBM Plex Sans Light"/>
              </a:defRPr>
            </a:lvl4pPr>
            <a:lvl5pPr lvl="4" rtl="0" algn="r">
              <a:buNone/>
              <a:defRPr sz="1300">
                <a:solidFill>
                  <a:schemeClr val="dk1"/>
                </a:solidFill>
                <a:latin typeface="IBM Plex Sans Light"/>
                <a:ea typeface="IBM Plex Sans Light"/>
                <a:cs typeface="IBM Plex Sans Light"/>
                <a:sym typeface="IBM Plex Sans Light"/>
              </a:defRPr>
            </a:lvl5pPr>
            <a:lvl6pPr lvl="5" rtl="0" algn="r">
              <a:buNone/>
              <a:defRPr sz="1300">
                <a:solidFill>
                  <a:schemeClr val="dk1"/>
                </a:solidFill>
                <a:latin typeface="IBM Plex Sans Light"/>
                <a:ea typeface="IBM Plex Sans Light"/>
                <a:cs typeface="IBM Plex Sans Light"/>
                <a:sym typeface="IBM Plex Sans Light"/>
              </a:defRPr>
            </a:lvl6pPr>
            <a:lvl7pPr lvl="6" rtl="0" algn="r">
              <a:buNone/>
              <a:defRPr sz="1300">
                <a:solidFill>
                  <a:schemeClr val="dk1"/>
                </a:solidFill>
                <a:latin typeface="IBM Plex Sans Light"/>
                <a:ea typeface="IBM Plex Sans Light"/>
                <a:cs typeface="IBM Plex Sans Light"/>
                <a:sym typeface="IBM Plex Sans Light"/>
              </a:defRPr>
            </a:lvl7pPr>
            <a:lvl8pPr lvl="7" rtl="0" algn="r">
              <a:buNone/>
              <a:defRPr sz="1300">
                <a:solidFill>
                  <a:schemeClr val="dk1"/>
                </a:solidFill>
                <a:latin typeface="IBM Plex Sans Light"/>
                <a:ea typeface="IBM Plex Sans Light"/>
                <a:cs typeface="IBM Plex Sans Light"/>
                <a:sym typeface="IBM Plex Sans Light"/>
              </a:defRPr>
            </a:lvl8pPr>
            <a:lvl9pPr lvl="8" rtl="0" algn="r">
              <a:buNone/>
              <a:defRPr sz="1300">
                <a:solidFill>
                  <a:schemeClr val="dk1"/>
                </a:solidFill>
                <a:latin typeface="IBM Plex Sans Light"/>
                <a:ea typeface="IBM Plex Sans Light"/>
                <a:cs typeface="IBM Plex Sans Light"/>
                <a:sym typeface="IBM Plex Sans Light"/>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 id="2147483664" r:id="rId17"/>
    <p:sldLayoutId id="2147483665" r:id="rId18"/>
    <p:sldLayoutId id="2147483666" r:id="rId19"/>
    <p:sldLayoutId id="2147483667" r:id="rId20"/>
    <p:sldLayoutId id="2147483668" r:id="rId21"/>
    <p:sldLayoutId id="2147483669" r:id="rId22"/>
    <p:sldLayoutId id="2147483670" r:id="rId23"/>
    <p:sldLayoutId id="2147483671" r:id="rId24"/>
    <p:sldLayoutId id="2147483672" r:id="rId25"/>
    <p:sldLayoutId id="2147483673" r:id="rId26"/>
    <p:sldLayoutId id="2147483674" r:id="rId27"/>
    <p:sldLayoutId id="2147483675" r:id="rId28"/>
    <p:sldLayoutId id="2147483676" r:id="rId29"/>
    <p:sldLayoutId id="2147483677" r:id="rId30"/>
    <p:sldLayoutId id="2147483678" r:id="rId31"/>
    <p:sldLayoutId id="2147483679" r:id="rId32"/>
    <p:sldLayoutId id="2147483680" r:id="rId33"/>
    <p:sldLayoutId id="2147483681" r:id="rId34"/>
    <p:sldLayoutId id="2147483682" r:id="rId35"/>
    <p:sldLayoutId id="2147483683" r:id="rId36"/>
    <p:sldLayoutId id="2147483684" r:id="rId37"/>
    <p:sldLayoutId id="2147483685" r:id="rId38"/>
    <p:sldLayoutId id="2147483686" r:id="rId39"/>
    <p:sldLayoutId id="2147483687" r:id="rId40"/>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extLst>
    <p:ext uri="{27BBF7A9-308A-43DC-89C8-2F10F3537804}">
      <p15:sldGuideLst>
        <p15:guide id="1" pos="216">
          <p15:clr>
            <a:srgbClr val="E46962"/>
          </p15:clr>
        </p15:guide>
        <p15:guide id="2" pos="288">
          <p15:clr>
            <a:srgbClr val="E46962"/>
          </p15:clr>
        </p15:guide>
        <p15:guide id="3" orient="horz" pos="288">
          <p15:clr>
            <a:srgbClr val="E46962"/>
          </p15:clr>
        </p15:guide>
        <p15:guide id="4" pos="5472">
          <p15:clr>
            <a:srgbClr val="E46962"/>
          </p15:clr>
        </p15:guide>
        <p15:guide id="5" orient="horz" pos="2878">
          <p15:clr>
            <a:srgbClr val="E46962"/>
          </p15:clr>
        </p15:guide>
        <p15:guide id="6" pos="5544">
          <p15:clr>
            <a:srgbClr val="E46962"/>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8.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 Id="rId3" Type="http://schemas.openxmlformats.org/officeDocument/2006/relationships/image" Target="../media/image10.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xml"/><Relationship Id="rId3" Type="http://schemas.openxmlformats.org/officeDocument/2006/relationships/hyperlink" Target="https://e360.yale.edu/features/climate-change-drinking-water" TargetMode="External"/><Relationship Id="rId4" Type="http://schemas.openxmlformats.org/officeDocument/2006/relationships/hyperlink" Target="https://www.researchgate.net/figure/Shallow-groundwater-salinity-in-the-study-area-Based-on-data-from-the-Bangladesh-Water_fig3_325438078" TargetMode="External"/><Relationship Id="rId5" Type="http://schemas.openxmlformats.org/officeDocument/2006/relationships/hyperlink" Target="https://www.metoffice.gov.uk/food-insecurity-index/" TargetMode="External"/><Relationship Id="rId6" Type="http://schemas.openxmlformats.org/officeDocument/2006/relationships/hyperlink" Target="https://nca2014.globalchange.gov/report/our-changing-climate/precipitation-change" TargetMode="External"/><Relationship Id="rId7" Type="http://schemas.openxmlformats.org/officeDocument/2006/relationships/hyperlink" Target="https://www.alamy.com/hands-human-washing-with-water-and-faucet-vector-illustration-design-image385385525.html"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3.xml"/><Relationship Id="rId3" Type="http://schemas.openxmlformats.org/officeDocument/2006/relationships/image" Target="../media/image4.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4.xml"/><Relationship Id="rId3" Type="http://schemas.openxmlformats.org/officeDocument/2006/relationships/image" Target="../media/image2.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5.xml"/><Relationship Id="rId3" Type="http://schemas.openxmlformats.org/officeDocument/2006/relationships/image" Target="../media/image9.png"/><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7.xml"/><Relationship Id="rId3" Type="http://schemas.openxmlformats.org/officeDocument/2006/relationships/image" Target="../media/image5.png"/><Relationship Id="rId4" Type="http://schemas.openxmlformats.org/officeDocument/2006/relationships/image" Target="../media/image6.png"/><Relationship Id="rId5" Type="http://schemas.openxmlformats.org/officeDocument/2006/relationships/image" Target="../media/image1.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8.xml"/><Relationship Id="rId3" Type="http://schemas.openxmlformats.org/officeDocument/2006/relationships/image" Target="../media/image7.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2" name="Shape 342"/>
        <p:cNvGrpSpPr/>
        <p:nvPr/>
      </p:nvGrpSpPr>
      <p:grpSpPr>
        <a:xfrm>
          <a:off x="0" y="0"/>
          <a:ext cx="0" cy="0"/>
          <a:chOff x="0" y="0"/>
          <a:chExt cx="0" cy="0"/>
        </a:xfrm>
      </p:grpSpPr>
      <p:sp>
        <p:nvSpPr>
          <p:cNvPr id="343" name="Google Shape;343;p42"/>
          <p:cNvSpPr/>
          <p:nvPr/>
        </p:nvSpPr>
        <p:spPr>
          <a:xfrm>
            <a:off x="4797600" y="685800"/>
            <a:ext cx="3432000" cy="3432000"/>
          </a:xfrm>
          <a:prstGeom prst="rect">
            <a:avLst/>
          </a:prstGeom>
          <a:solidFill>
            <a:schemeClr val="dk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accent1"/>
              </a:solidFill>
              <a:latin typeface="IBM Plex Sans Light"/>
              <a:ea typeface="IBM Plex Sans Light"/>
              <a:cs typeface="IBM Plex Sans Light"/>
              <a:sym typeface="IBM Plex Sans Light"/>
            </a:endParaRPr>
          </a:p>
        </p:txBody>
      </p:sp>
      <p:sp>
        <p:nvSpPr>
          <p:cNvPr id="344" name="Google Shape;344;p42"/>
          <p:cNvSpPr/>
          <p:nvPr>
            <p:ph idx="2" type="pic"/>
          </p:nvPr>
        </p:nvSpPr>
        <p:spPr>
          <a:xfrm>
            <a:off x="4582800" y="1099500"/>
            <a:ext cx="3233100" cy="3233100"/>
          </a:xfrm>
          <a:prstGeom prst="rect">
            <a:avLst/>
          </a:prstGeom>
          <a:noFill/>
          <a:ln>
            <a:noFill/>
          </a:ln>
        </p:spPr>
      </p:sp>
      <p:sp>
        <p:nvSpPr>
          <p:cNvPr id="345" name="Google Shape;345;p42"/>
          <p:cNvSpPr/>
          <p:nvPr/>
        </p:nvSpPr>
        <p:spPr>
          <a:xfrm flipH="1">
            <a:off x="8686802" y="4860600"/>
            <a:ext cx="118500" cy="118500"/>
          </a:xfrm>
          <a:prstGeom prst="rect">
            <a:avLst/>
          </a:prstGeom>
          <a:solidFill>
            <a:schemeClr val="lt2"/>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346" name="Google Shape;346;p42"/>
          <p:cNvSpPr txBox="1"/>
          <p:nvPr>
            <p:ph type="title"/>
          </p:nvPr>
        </p:nvSpPr>
        <p:spPr>
          <a:xfrm>
            <a:off x="342900" y="452925"/>
            <a:ext cx="3544800" cy="4116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How Climate Change Puts the Safety of Drinking Water at Risk</a:t>
            </a:r>
            <a:endParaRPr sz="3750">
              <a:solidFill>
                <a:srgbClr val="000000"/>
              </a:solidFill>
              <a:highlight>
                <a:srgbClr val="FCFAF6"/>
              </a:highlight>
              <a:latin typeface="Georgia"/>
              <a:ea typeface="Georgia"/>
              <a:cs typeface="Georgia"/>
              <a:sym typeface="Georgia"/>
            </a:endParaRPr>
          </a:p>
          <a:p>
            <a:pPr indent="0" lvl="0" marL="0" rtl="0" algn="l">
              <a:spcBef>
                <a:spcPts val="0"/>
              </a:spcBef>
              <a:spcAft>
                <a:spcPts val="0"/>
              </a:spcAft>
              <a:buNone/>
            </a:pPr>
            <a:r>
              <a:t/>
            </a:r>
            <a:endParaRPr/>
          </a:p>
        </p:txBody>
      </p:sp>
      <p:sp>
        <p:nvSpPr>
          <p:cNvPr id="347" name="Google Shape;347;p42"/>
          <p:cNvSpPr txBox="1"/>
          <p:nvPr>
            <p:ph idx="1" type="subTitle"/>
          </p:nvPr>
        </p:nvSpPr>
        <p:spPr>
          <a:xfrm>
            <a:off x="266700" y="4416520"/>
            <a:ext cx="4239900" cy="273900"/>
          </a:xfrm>
          <a:prstGeom prst="rect">
            <a:avLst/>
          </a:prstGeom>
        </p:spPr>
        <p:txBody>
          <a:bodyPr anchorCtr="0" anchor="ctr" bIns="91425" lIns="137150" spcFirstLastPara="1" rIns="91425" wrap="square" tIns="91425">
            <a:noAutofit/>
          </a:bodyPr>
          <a:lstStyle/>
          <a:p>
            <a:pPr indent="0" lvl="0" marL="0" rtl="0" algn="l">
              <a:spcBef>
                <a:spcPts val="0"/>
              </a:spcBef>
              <a:spcAft>
                <a:spcPts val="400"/>
              </a:spcAft>
              <a:buNone/>
            </a:pPr>
            <a:r>
              <a:rPr lang="en" sz="1600"/>
              <a:t>Ariadna Otín O’callaghan</a:t>
            </a:r>
            <a:endParaRPr sz="1600"/>
          </a:p>
        </p:txBody>
      </p:sp>
      <p:sp>
        <p:nvSpPr>
          <p:cNvPr id="348" name="Google Shape;348;p42"/>
          <p:cNvSpPr txBox="1"/>
          <p:nvPr>
            <p:ph idx="12" type="sldNum"/>
          </p:nvPr>
        </p:nvSpPr>
        <p:spPr>
          <a:xfrm>
            <a:off x="8229600" y="4799170"/>
            <a:ext cx="457200" cy="2739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grpSp>
        <p:nvGrpSpPr>
          <p:cNvPr id="349" name="Google Shape;349;p42"/>
          <p:cNvGrpSpPr/>
          <p:nvPr/>
        </p:nvGrpSpPr>
        <p:grpSpPr>
          <a:xfrm>
            <a:off x="4112571" y="1499600"/>
            <a:ext cx="324300" cy="1072150"/>
            <a:chOff x="8278241" y="2502000"/>
            <a:chExt cx="324300" cy="1072150"/>
          </a:xfrm>
        </p:grpSpPr>
        <p:sp>
          <p:nvSpPr>
            <p:cNvPr id="350" name="Google Shape;350;p42"/>
            <p:cNvSpPr/>
            <p:nvPr/>
          </p:nvSpPr>
          <p:spPr>
            <a:xfrm>
              <a:off x="8278241" y="2502000"/>
              <a:ext cx="324300" cy="280500"/>
            </a:xfrm>
            <a:prstGeom prst="triangle">
              <a:avLst>
                <a:gd fmla="val 50000" name="adj"/>
              </a:avLst>
            </a:prstGeom>
            <a:solidFill>
              <a:schemeClr val="dk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351" name="Google Shape;351;p42"/>
            <p:cNvSpPr/>
            <p:nvPr/>
          </p:nvSpPr>
          <p:spPr>
            <a:xfrm>
              <a:off x="8278241" y="2897825"/>
              <a:ext cx="324300" cy="280500"/>
            </a:xfrm>
            <a:prstGeom prst="triangle">
              <a:avLst>
                <a:gd fmla="val 50000" name="adj"/>
              </a:avLst>
            </a:prstGeom>
            <a:solidFill>
              <a:schemeClr val="dk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352" name="Google Shape;352;p42"/>
            <p:cNvSpPr/>
            <p:nvPr/>
          </p:nvSpPr>
          <p:spPr>
            <a:xfrm>
              <a:off x="8278241" y="3293650"/>
              <a:ext cx="324300" cy="280500"/>
            </a:xfrm>
            <a:prstGeom prst="triangle">
              <a:avLst>
                <a:gd fmla="val 50000" name="adj"/>
              </a:avLst>
            </a:prstGeom>
            <a:solidFill>
              <a:schemeClr val="dk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grpSp>
      <p:sp>
        <p:nvSpPr>
          <p:cNvPr id="353" name="Google Shape;353;p42"/>
          <p:cNvSpPr/>
          <p:nvPr/>
        </p:nvSpPr>
        <p:spPr>
          <a:xfrm>
            <a:off x="7573750" y="828775"/>
            <a:ext cx="507300" cy="507300"/>
          </a:xfrm>
          <a:prstGeom prst="rect">
            <a:avLst/>
          </a:prstGeom>
          <a:solidFill>
            <a:schemeClr val="lt2"/>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grpSp>
        <p:nvGrpSpPr>
          <p:cNvPr id="354" name="Google Shape;354;p42"/>
          <p:cNvGrpSpPr/>
          <p:nvPr/>
        </p:nvGrpSpPr>
        <p:grpSpPr>
          <a:xfrm>
            <a:off x="3862006" y="3825218"/>
            <a:ext cx="574985" cy="507291"/>
            <a:chOff x="6107475" y="4573475"/>
            <a:chExt cx="594300" cy="501771"/>
          </a:xfrm>
        </p:grpSpPr>
        <p:sp>
          <p:nvSpPr>
            <p:cNvPr id="355" name="Google Shape;355;p42"/>
            <p:cNvSpPr/>
            <p:nvPr/>
          </p:nvSpPr>
          <p:spPr>
            <a:xfrm>
              <a:off x="6107475" y="4573475"/>
              <a:ext cx="45600" cy="45600"/>
            </a:xfrm>
            <a:prstGeom prst="ellipse">
              <a:avLst/>
            </a:prstGeom>
            <a:solidFill>
              <a:schemeClr val="dk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356" name="Google Shape;356;p42"/>
            <p:cNvSpPr/>
            <p:nvPr/>
          </p:nvSpPr>
          <p:spPr>
            <a:xfrm>
              <a:off x="6244650" y="4573475"/>
              <a:ext cx="45600" cy="45600"/>
            </a:xfrm>
            <a:prstGeom prst="ellipse">
              <a:avLst/>
            </a:prstGeom>
            <a:solidFill>
              <a:schemeClr val="dk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357" name="Google Shape;357;p42"/>
            <p:cNvSpPr/>
            <p:nvPr/>
          </p:nvSpPr>
          <p:spPr>
            <a:xfrm>
              <a:off x="6381825" y="4573475"/>
              <a:ext cx="45600" cy="45600"/>
            </a:xfrm>
            <a:prstGeom prst="ellipse">
              <a:avLst/>
            </a:prstGeom>
            <a:solidFill>
              <a:schemeClr val="dk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358" name="Google Shape;358;p42"/>
            <p:cNvSpPr/>
            <p:nvPr/>
          </p:nvSpPr>
          <p:spPr>
            <a:xfrm>
              <a:off x="6519000" y="4573475"/>
              <a:ext cx="45600" cy="45600"/>
            </a:xfrm>
            <a:prstGeom prst="ellipse">
              <a:avLst/>
            </a:prstGeom>
            <a:solidFill>
              <a:schemeClr val="dk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359" name="Google Shape;359;p42"/>
            <p:cNvSpPr/>
            <p:nvPr/>
          </p:nvSpPr>
          <p:spPr>
            <a:xfrm>
              <a:off x="6656175" y="4573475"/>
              <a:ext cx="45600" cy="45600"/>
            </a:xfrm>
            <a:prstGeom prst="ellipse">
              <a:avLst/>
            </a:prstGeom>
            <a:solidFill>
              <a:schemeClr val="dk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360" name="Google Shape;360;p42"/>
            <p:cNvSpPr/>
            <p:nvPr/>
          </p:nvSpPr>
          <p:spPr>
            <a:xfrm>
              <a:off x="6107475" y="4688165"/>
              <a:ext cx="45600" cy="45600"/>
            </a:xfrm>
            <a:prstGeom prst="ellipse">
              <a:avLst/>
            </a:prstGeom>
            <a:solidFill>
              <a:schemeClr val="dk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361" name="Google Shape;361;p42"/>
            <p:cNvSpPr/>
            <p:nvPr/>
          </p:nvSpPr>
          <p:spPr>
            <a:xfrm>
              <a:off x="6244650" y="4688165"/>
              <a:ext cx="45600" cy="45600"/>
            </a:xfrm>
            <a:prstGeom prst="ellipse">
              <a:avLst/>
            </a:prstGeom>
            <a:solidFill>
              <a:schemeClr val="dk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362" name="Google Shape;362;p42"/>
            <p:cNvSpPr/>
            <p:nvPr/>
          </p:nvSpPr>
          <p:spPr>
            <a:xfrm>
              <a:off x="6381825" y="4688165"/>
              <a:ext cx="45600" cy="45600"/>
            </a:xfrm>
            <a:prstGeom prst="ellipse">
              <a:avLst/>
            </a:prstGeom>
            <a:solidFill>
              <a:schemeClr val="dk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363" name="Google Shape;363;p42"/>
            <p:cNvSpPr/>
            <p:nvPr/>
          </p:nvSpPr>
          <p:spPr>
            <a:xfrm>
              <a:off x="6519000" y="4688165"/>
              <a:ext cx="45600" cy="45600"/>
            </a:xfrm>
            <a:prstGeom prst="ellipse">
              <a:avLst/>
            </a:prstGeom>
            <a:solidFill>
              <a:schemeClr val="dk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364" name="Google Shape;364;p42"/>
            <p:cNvSpPr/>
            <p:nvPr/>
          </p:nvSpPr>
          <p:spPr>
            <a:xfrm>
              <a:off x="6656175" y="4688165"/>
              <a:ext cx="45600" cy="45600"/>
            </a:xfrm>
            <a:prstGeom prst="ellipse">
              <a:avLst/>
            </a:prstGeom>
            <a:solidFill>
              <a:schemeClr val="dk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365" name="Google Shape;365;p42"/>
            <p:cNvSpPr/>
            <p:nvPr/>
          </p:nvSpPr>
          <p:spPr>
            <a:xfrm>
              <a:off x="6107475" y="4800267"/>
              <a:ext cx="45600" cy="45600"/>
            </a:xfrm>
            <a:prstGeom prst="ellipse">
              <a:avLst/>
            </a:prstGeom>
            <a:solidFill>
              <a:schemeClr val="dk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366" name="Google Shape;366;p42"/>
            <p:cNvSpPr/>
            <p:nvPr/>
          </p:nvSpPr>
          <p:spPr>
            <a:xfrm>
              <a:off x="6244650" y="4800267"/>
              <a:ext cx="45600" cy="45600"/>
            </a:xfrm>
            <a:prstGeom prst="ellipse">
              <a:avLst/>
            </a:prstGeom>
            <a:solidFill>
              <a:schemeClr val="dk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367" name="Google Shape;367;p42"/>
            <p:cNvSpPr/>
            <p:nvPr/>
          </p:nvSpPr>
          <p:spPr>
            <a:xfrm>
              <a:off x="6381825" y="4800267"/>
              <a:ext cx="45600" cy="45600"/>
            </a:xfrm>
            <a:prstGeom prst="ellipse">
              <a:avLst/>
            </a:prstGeom>
            <a:solidFill>
              <a:schemeClr val="dk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368" name="Google Shape;368;p42"/>
            <p:cNvSpPr/>
            <p:nvPr/>
          </p:nvSpPr>
          <p:spPr>
            <a:xfrm>
              <a:off x="6519000" y="4800267"/>
              <a:ext cx="45600" cy="45600"/>
            </a:xfrm>
            <a:prstGeom prst="ellipse">
              <a:avLst/>
            </a:prstGeom>
            <a:solidFill>
              <a:schemeClr val="dk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369" name="Google Shape;369;p42"/>
            <p:cNvSpPr/>
            <p:nvPr/>
          </p:nvSpPr>
          <p:spPr>
            <a:xfrm>
              <a:off x="6656175" y="4800267"/>
              <a:ext cx="45600" cy="45600"/>
            </a:xfrm>
            <a:prstGeom prst="ellipse">
              <a:avLst/>
            </a:prstGeom>
            <a:solidFill>
              <a:schemeClr val="dk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370" name="Google Shape;370;p42"/>
            <p:cNvSpPr/>
            <p:nvPr/>
          </p:nvSpPr>
          <p:spPr>
            <a:xfrm>
              <a:off x="6107475" y="4914957"/>
              <a:ext cx="45600" cy="45600"/>
            </a:xfrm>
            <a:prstGeom prst="ellipse">
              <a:avLst/>
            </a:prstGeom>
            <a:solidFill>
              <a:schemeClr val="dk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371" name="Google Shape;371;p42"/>
            <p:cNvSpPr/>
            <p:nvPr/>
          </p:nvSpPr>
          <p:spPr>
            <a:xfrm>
              <a:off x="6244650" y="4914957"/>
              <a:ext cx="45600" cy="45600"/>
            </a:xfrm>
            <a:prstGeom prst="ellipse">
              <a:avLst/>
            </a:prstGeom>
            <a:solidFill>
              <a:schemeClr val="dk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372" name="Google Shape;372;p42"/>
            <p:cNvSpPr/>
            <p:nvPr/>
          </p:nvSpPr>
          <p:spPr>
            <a:xfrm>
              <a:off x="6381825" y="4914957"/>
              <a:ext cx="45600" cy="45600"/>
            </a:xfrm>
            <a:prstGeom prst="ellipse">
              <a:avLst/>
            </a:prstGeom>
            <a:solidFill>
              <a:schemeClr val="dk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373" name="Google Shape;373;p42"/>
            <p:cNvSpPr/>
            <p:nvPr/>
          </p:nvSpPr>
          <p:spPr>
            <a:xfrm>
              <a:off x="6519000" y="4914957"/>
              <a:ext cx="45600" cy="45600"/>
            </a:xfrm>
            <a:prstGeom prst="ellipse">
              <a:avLst/>
            </a:prstGeom>
            <a:solidFill>
              <a:schemeClr val="dk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374" name="Google Shape;374;p42"/>
            <p:cNvSpPr/>
            <p:nvPr/>
          </p:nvSpPr>
          <p:spPr>
            <a:xfrm>
              <a:off x="6656175" y="4914957"/>
              <a:ext cx="45600" cy="45600"/>
            </a:xfrm>
            <a:prstGeom prst="ellipse">
              <a:avLst/>
            </a:prstGeom>
            <a:solidFill>
              <a:schemeClr val="dk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375" name="Google Shape;375;p42"/>
            <p:cNvSpPr/>
            <p:nvPr/>
          </p:nvSpPr>
          <p:spPr>
            <a:xfrm>
              <a:off x="6107475" y="5029646"/>
              <a:ext cx="45600" cy="45600"/>
            </a:xfrm>
            <a:prstGeom prst="ellipse">
              <a:avLst/>
            </a:prstGeom>
            <a:solidFill>
              <a:schemeClr val="dk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376" name="Google Shape;376;p42"/>
            <p:cNvSpPr/>
            <p:nvPr/>
          </p:nvSpPr>
          <p:spPr>
            <a:xfrm>
              <a:off x="6244650" y="5029646"/>
              <a:ext cx="45600" cy="45600"/>
            </a:xfrm>
            <a:prstGeom prst="ellipse">
              <a:avLst/>
            </a:prstGeom>
            <a:solidFill>
              <a:schemeClr val="dk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377" name="Google Shape;377;p42"/>
            <p:cNvSpPr/>
            <p:nvPr/>
          </p:nvSpPr>
          <p:spPr>
            <a:xfrm>
              <a:off x="6381825" y="5029646"/>
              <a:ext cx="45600" cy="45600"/>
            </a:xfrm>
            <a:prstGeom prst="ellipse">
              <a:avLst/>
            </a:prstGeom>
            <a:solidFill>
              <a:schemeClr val="dk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378" name="Google Shape;378;p42"/>
            <p:cNvSpPr/>
            <p:nvPr/>
          </p:nvSpPr>
          <p:spPr>
            <a:xfrm>
              <a:off x="6519000" y="5029646"/>
              <a:ext cx="45600" cy="45600"/>
            </a:xfrm>
            <a:prstGeom prst="ellipse">
              <a:avLst/>
            </a:prstGeom>
            <a:solidFill>
              <a:schemeClr val="dk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379" name="Google Shape;379;p42"/>
            <p:cNvSpPr/>
            <p:nvPr/>
          </p:nvSpPr>
          <p:spPr>
            <a:xfrm>
              <a:off x="6656175" y="5029646"/>
              <a:ext cx="45600" cy="45600"/>
            </a:xfrm>
            <a:prstGeom prst="ellipse">
              <a:avLst/>
            </a:prstGeom>
            <a:solidFill>
              <a:schemeClr val="dk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grpSp>
      <p:pic>
        <p:nvPicPr>
          <p:cNvPr id="380" name="Google Shape;380;p42"/>
          <p:cNvPicPr preferRelativeResize="0"/>
          <p:nvPr/>
        </p:nvPicPr>
        <p:blipFill rotWithShape="1">
          <a:blip r:embed="rId3">
            <a:alphaModFix/>
          </a:blip>
          <a:srcRect b="0" l="15413" r="15310" t="0"/>
          <a:stretch/>
        </p:blipFill>
        <p:spPr>
          <a:xfrm>
            <a:off x="4513200" y="1099500"/>
            <a:ext cx="3302700" cy="3182243"/>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00" name="Shape 600"/>
        <p:cNvGrpSpPr/>
        <p:nvPr/>
      </p:nvGrpSpPr>
      <p:grpSpPr>
        <a:xfrm>
          <a:off x="0" y="0"/>
          <a:ext cx="0" cy="0"/>
          <a:chOff x="0" y="0"/>
          <a:chExt cx="0" cy="0"/>
        </a:xfrm>
      </p:grpSpPr>
      <p:sp>
        <p:nvSpPr>
          <p:cNvPr id="601" name="Google Shape;601;p51"/>
          <p:cNvSpPr txBox="1"/>
          <p:nvPr>
            <p:ph idx="12" type="sldNum"/>
          </p:nvPr>
        </p:nvSpPr>
        <p:spPr>
          <a:xfrm>
            <a:off x="8229600" y="4799170"/>
            <a:ext cx="457200" cy="2739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
        <p:nvSpPr>
          <p:cNvPr id="602" name="Google Shape;602;p51"/>
          <p:cNvSpPr txBox="1"/>
          <p:nvPr>
            <p:ph type="title"/>
          </p:nvPr>
        </p:nvSpPr>
        <p:spPr>
          <a:xfrm>
            <a:off x="286625" y="1796550"/>
            <a:ext cx="3544800" cy="1550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Thank you for listening!</a:t>
            </a:r>
            <a:endParaRPr/>
          </a:p>
        </p:txBody>
      </p:sp>
      <p:grpSp>
        <p:nvGrpSpPr>
          <p:cNvPr id="603" name="Google Shape;603;p51"/>
          <p:cNvGrpSpPr/>
          <p:nvPr/>
        </p:nvGrpSpPr>
        <p:grpSpPr>
          <a:xfrm>
            <a:off x="4651732" y="3772079"/>
            <a:ext cx="594300" cy="501771"/>
            <a:chOff x="6107475" y="4573475"/>
            <a:chExt cx="594300" cy="501771"/>
          </a:xfrm>
        </p:grpSpPr>
        <p:sp>
          <p:nvSpPr>
            <p:cNvPr id="604" name="Google Shape;604;p51"/>
            <p:cNvSpPr/>
            <p:nvPr/>
          </p:nvSpPr>
          <p:spPr>
            <a:xfrm>
              <a:off x="6107475" y="4573475"/>
              <a:ext cx="45600" cy="45600"/>
            </a:xfrm>
            <a:prstGeom prst="ellipse">
              <a:avLst/>
            </a:prstGeom>
            <a:solidFill>
              <a:schemeClr val="dk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605" name="Google Shape;605;p51"/>
            <p:cNvSpPr/>
            <p:nvPr/>
          </p:nvSpPr>
          <p:spPr>
            <a:xfrm>
              <a:off x="6244650" y="4573475"/>
              <a:ext cx="45600" cy="45600"/>
            </a:xfrm>
            <a:prstGeom prst="ellipse">
              <a:avLst/>
            </a:prstGeom>
            <a:solidFill>
              <a:schemeClr val="dk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606" name="Google Shape;606;p51"/>
            <p:cNvSpPr/>
            <p:nvPr/>
          </p:nvSpPr>
          <p:spPr>
            <a:xfrm>
              <a:off x="6381825" y="4573475"/>
              <a:ext cx="45600" cy="45600"/>
            </a:xfrm>
            <a:prstGeom prst="ellipse">
              <a:avLst/>
            </a:prstGeom>
            <a:solidFill>
              <a:schemeClr val="dk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607" name="Google Shape;607;p51"/>
            <p:cNvSpPr/>
            <p:nvPr/>
          </p:nvSpPr>
          <p:spPr>
            <a:xfrm>
              <a:off x="6519000" y="4573475"/>
              <a:ext cx="45600" cy="45600"/>
            </a:xfrm>
            <a:prstGeom prst="ellipse">
              <a:avLst/>
            </a:prstGeom>
            <a:solidFill>
              <a:schemeClr val="dk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608" name="Google Shape;608;p51"/>
            <p:cNvSpPr/>
            <p:nvPr/>
          </p:nvSpPr>
          <p:spPr>
            <a:xfrm>
              <a:off x="6656175" y="4573475"/>
              <a:ext cx="45600" cy="45600"/>
            </a:xfrm>
            <a:prstGeom prst="ellipse">
              <a:avLst/>
            </a:prstGeom>
            <a:solidFill>
              <a:schemeClr val="dk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609" name="Google Shape;609;p51"/>
            <p:cNvSpPr/>
            <p:nvPr/>
          </p:nvSpPr>
          <p:spPr>
            <a:xfrm>
              <a:off x="6107475" y="4688165"/>
              <a:ext cx="45600" cy="45600"/>
            </a:xfrm>
            <a:prstGeom prst="ellipse">
              <a:avLst/>
            </a:prstGeom>
            <a:solidFill>
              <a:schemeClr val="dk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610" name="Google Shape;610;p51"/>
            <p:cNvSpPr/>
            <p:nvPr/>
          </p:nvSpPr>
          <p:spPr>
            <a:xfrm>
              <a:off x="6244650" y="4688165"/>
              <a:ext cx="45600" cy="45600"/>
            </a:xfrm>
            <a:prstGeom prst="ellipse">
              <a:avLst/>
            </a:prstGeom>
            <a:solidFill>
              <a:schemeClr val="dk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611" name="Google Shape;611;p51"/>
            <p:cNvSpPr/>
            <p:nvPr/>
          </p:nvSpPr>
          <p:spPr>
            <a:xfrm>
              <a:off x="6381825" y="4688165"/>
              <a:ext cx="45600" cy="45600"/>
            </a:xfrm>
            <a:prstGeom prst="ellipse">
              <a:avLst/>
            </a:prstGeom>
            <a:solidFill>
              <a:schemeClr val="dk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612" name="Google Shape;612;p51"/>
            <p:cNvSpPr/>
            <p:nvPr/>
          </p:nvSpPr>
          <p:spPr>
            <a:xfrm>
              <a:off x="6519000" y="4688165"/>
              <a:ext cx="45600" cy="45600"/>
            </a:xfrm>
            <a:prstGeom prst="ellipse">
              <a:avLst/>
            </a:prstGeom>
            <a:solidFill>
              <a:schemeClr val="dk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613" name="Google Shape;613;p51"/>
            <p:cNvSpPr/>
            <p:nvPr/>
          </p:nvSpPr>
          <p:spPr>
            <a:xfrm>
              <a:off x="6656175" y="4688165"/>
              <a:ext cx="45600" cy="45600"/>
            </a:xfrm>
            <a:prstGeom prst="ellipse">
              <a:avLst/>
            </a:prstGeom>
            <a:solidFill>
              <a:schemeClr val="dk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614" name="Google Shape;614;p51"/>
            <p:cNvSpPr/>
            <p:nvPr/>
          </p:nvSpPr>
          <p:spPr>
            <a:xfrm>
              <a:off x="6107475" y="4800267"/>
              <a:ext cx="45600" cy="45600"/>
            </a:xfrm>
            <a:prstGeom prst="ellipse">
              <a:avLst/>
            </a:prstGeom>
            <a:solidFill>
              <a:schemeClr val="dk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615" name="Google Shape;615;p51"/>
            <p:cNvSpPr/>
            <p:nvPr/>
          </p:nvSpPr>
          <p:spPr>
            <a:xfrm>
              <a:off x="6244650" y="4800267"/>
              <a:ext cx="45600" cy="45600"/>
            </a:xfrm>
            <a:prstGeom prst="ellipse">
              <a:avLst/>
            </a:prstGeom>
            <a:solidFill>
              <a:schemeClr val="dk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616" name="Google Shape;616;p51"/>
            <p:cNvSpPr/>
            <p:nvPr/>
          </p:nvSpPr>
          <p:spPr>
            <a:xfrm>
              <a:off x="6381825" y="4800267"/>
              <a:ext cx="45600" cy="45600"/>
            </a:xfrm>
            <a:prstGeom prst="ellipse">
              <a:avLst/>
            </a:prstGeom>
            <a:solidFill>
              <a:schemeClr val="dk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617" name="Google Shape;617;p51"/>
            <p:cNvSpPr/>
            <p:nvPr/>
          </p:nvSpPr>
          <p:spPr>
            <a:xfrm>
              <a:off x="6519000" y="4800267"/>
              <a:ext cx="45600" cy="45600"/>
            </a:xfrm>
            <a:prstGeom prst="ellipse">
              <a:avLst/>
            </a:prstGeom>
            <a:solidFill>
              <a:schemeClr val="dk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618" name="Google Shape;618;p51"/>
            <p:cNvSpPr/>
            <p:nvPr/>
          </p:nvSpPr>
          <p:spPr>
            <a:xfrm>
              <a:off x="6656175" y="4800267"/>
              <a:ext cx="45600" cy="45600"/>
            </a:xfrm>
            <a:prstGeom prst="ellipse">
              <a:avLst/>
            </a:prstGeom>
            <a:solidFill>
              <a:schemeClr val="dk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619" name="Google Shape;619;p51"/>
            <p:cNvSpPr/>
            <p:nvPr/>
          </p:nvSpPr>
          <p:spPr>
            <a:xfrm>
              <a:off x="6107475" y="4914957"/>
              <a:ext cx="45600" cy="45600"/>
            </a:xfrm>
            <a:prstGeom prst="ellipse">
              <a:avLst/>
            </a:prstGeom>
            <a:solidFill>
              <a:schemeClr val="dk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620" name="Google Shape;620;p51"/>
            <p:cNvSpPr/>
            <p:nvPr/>
          </p:nvSpPr>
          <p:spPr>
            <a:xfrm>
              <a:off x="6244650" y="4914957"/>
              <a:ext cx="45600" cy="45600"/>
            </a:xfrm>
            <a:prstGeom prst="ellipse">
              <a:avLst/>
            </a:prstGeom>
            <a:solidFill>
              <a:schemeClr val="dk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621" name="Google Shape;621;p51"/>
            <p:cNvSpPr/>
            <p:nvPr/>
          </p:nvSpPr>
          <p:spPr>
            <a:xfrm>
              <a:off x="6381825" y="4914957"/>
              <a:ext cx="45600" cy="45600"/>
            </a:xfrm>
            <a:prstGeom prst="ellipse">
              <a:avLst/>
            </a:prstGeom>
            <a:solidFill>
              <a:schemeClr val="dk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622" name="Google Shape;622;p51"/>
            <p:cNvSpPr/>
            <p:nvPr/>
          </p:nvSpPr>
          <p:spPr>
            <a:xfrm>
              <a:off x="6519000" y="4914957"/>
              <a:ext cx="45600" cy="45600"/>
            </a:xfrm>
            <a:prstGeom prst="ellipse">
              <a:avLst/>
            </a:prstGeom>
            <a:solidFill>
              <a:schemeClr val="dk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623" name="Google Shape;623;p51"/>
            <p:cNvSpPr/>
            <p:nvPr/>
          </p:nvSpPr>
          <p:spPr>
            <a:xfrm>
              <a:off x="6656175" y="4914957"/>
              <a:ext cx="45600" cy="45600"/>
            </a:xfrm>
            <a:prstGeom prst="ellipse">
              <a:avLst/>
            </a:prstGeom>
            <a:solidFill>
              <a:schemeClr val="dk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624" name="Google Shape;624;p51"/>
            <p:cNvSpPr/>
            <p:nvPr/>
          </p:nvSpPr>
          <p:spPr>
            <a:xfrm>
              <a:off x="6107475" y="5029646"/>
              <a:ext cx="45600" cy="45600"/>
            </a:xfrm>
            <a:prstGeom prst="ellipse">
              <a:avLst/>
            </a:prstGeom>
            <a:solidFill>
              <a:schemeClr val="dk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625" name="Google Shape;625;p51"/>
            <p:cNvSpPr/>
            <p:nvPr/>
          </p:nvSpPr>
          <p:spPr>
            <a:xfrm>
              <a:off x="6244650" y="5029646"/>
              <a:ext cx="45600" cy="45600"/>
            </a:xfrm>
            <a:prstGeom prst="ellipse">
              <a:avLst/>
            </a:prstGeom>
            <a:solidFill>
              <a:schemeClr val="dk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626" name="Google Shape;626;p51"/>
            <p:cNvSpPr/>
            <p:nvPr/>
          </p:nvSpPr>
          <p:spPr>
            <a:xfrm>
              <a:off x="6381825" y="5029646"/>
              <a:ext cx="45600" cy="45600"/>
            </a:xfrm>
            <a:prstGeom prst="ellipse">
              <a:avLst/>
            </a:prstGeom>
            <a:solidFill>
              <a:schemeClr val="dk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627" name="Google Shape;627;p51"/>
            <p:cNvSpPr/>
            <p:nvPr/>
          </p:nvSpPr>
          <p:spPr>
            <a:xfrm>
              <a:off x="6519000" y="5029646"/>
              <a:ext cx="45600" cy="45600"/>
            </a:xfrm>
            <a:prstGeom prst="ellipse">
              <a:avLst/>
            </a:prstGeom>
            <a:solidFill>
              <a:schemeClr val="dk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628" name="Google Shape;628;p51"/>
            <p:cNvSpPr/>
            <p:nvPr/>
          </p:nvSpPr>
          <p:spPr>
            <a:xfrm>
              <a:off x="6656175" y="5029646"/>
              <a:ext cx="45600" cy="45600"/>
            </a:xfrm>
            <a:prstGeom prst="ellipse">
              <a:avLst/>
            </a:prstGeom>
            <a:solidFill>
              <a:schemeClr val="dk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grpSp>
      <p:grpSp>
        <p:nvGrpSpPr>
          <p:cNvPr id="629" name="Google Shape;629;p51"/>
          <p:cNvGrpSpPr/>
          <p:nvPr/>
        </p:nvGrpSpPr>
        <p:grpSpPr>
          <a:xfrm>
            <a:off x="4188771" y="1499600"/>
            <a:ext cx="324300" cy="1072150"/>
            <a:chOff x="8278241" y="2502000"/>
            <a:chExt cx="324300" cy="1072150"/>
          </a:xfrm>
        </p:grpSpPr>
        <p:sp>
          <p:nvSpPr>
            <p:cNvPr id="630" name="Google Shape;630;p51"/>
            <p:cNvSpPr/>
            <p:nvPr/>
          </p:nvSpPr>
          <p:spPr>
            <a:xfrm>
              <a:off x="8278241" y="2502000"/>
              <a:ext cx="324300" cy="280500"/>
            </a:xfrm>
            <a:prstGeom prst="triangle">
              <a:avLst>
                <a:gd fmla="val 50000" name="adj"/>
              </a:avLst>
            </a:prstGeom>
            <a:solidFill>
              <a:schemeClr val="dk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631" name="Google Shape;631;p51"/>
            <p:cNvSpPr/>
            <p:nvPr/>
          </p:nvSpPr>
          <p:spPr>
            <a:xfrm>
              <a:off x="8278241" y="2897825"/>
              <a:ext cx="324300" cy="280500"/>
            </a:xfrm>
            <a:prstGeom prst="triangle">
              <a:avLst>
                <a:gd fmla="val 50000" name="adj"/>
              </a:avLst>
            </a:prstGeom>
            <a:solidFill>
              <a:schemeClr val="dk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632" name="Google Shape;632;p51"/>
            <p:cNvSpPr/>
            <p:nvPr/>
          </p:nvSpPr>
          <p:spPr>
            <a:xfrm>
              <a:off x="8278241" y="3293650"/>
              <a:ext cx="324300" cy="280500"/>
            </a:xfrm>
            <a:prstGeom prst="triangle">
              <a:avLst>
                <a:gd fmla="val 50000" name="adj"/>
              </a:avLst>
            </a:prstGeom>
            <a:solidFill>
              <a:schemeClr val="dk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grpSp>
      <p:sp>
        <p:nvSpPr>
          <p:cNvPr id="633" name="Google Shape;633;p51"/>
          <p:cNvSpPr/>
          <p:nvPr/>
        </p:nvSpPr>
        <p:spPr>
          <a:xfrm>
            <a:off x="7573750" y="828775"/>
            <a:ext cx="507300" cy="507300"/>
          </a:xfrm>
          <a:prstGeom prst="rect">
            <a:avLst/>
          </a:prstGeom>
          <a:solidFill>
            <a:schemeClr val="lt2"/>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grpSp>
        <p:nvGrpSpPr>
          <p:cNvPr id="634" name="Google Shape;634;p51"/>
          <p:cNvGrpSpPr/>
          <p:nvPr/>
        </p:nvGrpSpPr>
        <p:grpSpPr>
          <a:xfrm>
            <a:off x="3938206" y="3825218"/>
            <a:ext cx="574985" cy="507291"/>
            <a:chOff x="6107475" y="4573475"/>
            <a:chExt cx="594300" cy="501771"/>
          </a:xfrm>
        </p:grpSpPr>
        <p:sp>
          <p:nvSpPr>
            <p:cNvPr id="635" name="Google Shape;635;p51"/>
            <p:cNvSpPr/>
            <p:nvPr/>
          </p:nvSpPr>
          <p:spPr>
            <a:xfrm>
              <a:off x="6107475" y="4573475"/>
              <a:ext cx="45600" cy="45600"/>
            </a:xfrm>
            <a:prstGeom prst="ellipse">
              <a:avLst/>
            </a:prstGeom>
            <a:solidFill>
              <a:schemeClr val="dk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636" name="Google Shape;636;p51"/>
            <p:cNvSpPr/>
            <p:nvPr/>
          </p:nvSpPr>
          <p:spPr>
            <a:xfrm>
              <a:off x="6244650" y="4573475"/>
              <a:ext cx="45600" cy="45600"/>
            </a:xfrm>
            <a:prstGeom prst="ellipse">
              <a:avLst/>
            </a:prstGeom>
            <a:solidFill>
              <a:schemeClr val="dk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637" name="Google Shape;637;p51"/>
            <p:cNvSpPr/>
            <p:nvPr/>
          </p:nvSpPr>
          <p:spPr>
            <a:xfrm>
              <a:off x="6381825" y="4573475"/>
              <a:ext cx="45600" cy="45600"/>
            </a:xfrm>
            <a:prstGeom prst="ellipse">
              <a:avLst/>
            </a:prstGeom>
            <a:solidFill>
              <a:schemeClr val="dk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638" name="Google Shape;638;p51"/>
            <p:cNvSpPr/>
            <p:nvPr/>
          </p:nvSpPr>
          <p:spPr>
            <a:xfrm>
              <a:off x="6519000" y="4573475"/>
              <a:ext cx="45600" cy="45600"/>
            </a:xfrm>
            <a:prstGeom prst="ellipse">
              <a:avLst/>
            </a:prstGeom>
            <a:solidFill>
              <a:schemeClr val="dk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639" name="Google Shape;639;p51"/>
            <p:cNvSpPr/>
            <p:nvPr/>
          </p:nvSpPr>
          <p:spPr>
            <a:xfrm>
              <a:off x="6656175" y="4573475"/>
              <a:ext cx="45600" cy="45600"/>
            </a:xfrm>
            <a:prstGeom prst="ellipse">
              <a:avLst/>
            </a:prstGeom>
            <a:solidFill>
              <a:schemeClr val="dk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640" name="Google Shape;640;p51"/>
            <p:cNvSpPr/>
            <p:nvPr/>
          </p:nvSpPr>
          <p:spPr>
            <a:xfrm>
              <a:off x="6107475" y="4688165"/>
              <a:ext cx="45600" cy="45600"/>
            </a:xfrm>
            <a:prstGeom prst="ellipse">
              <a:avLst/>
            </a:prstGeom>
            <a:solidFill>
              <a:schemeClr val="dk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641" name="Google Shape;641;p51"/>
            <p:cNvSpPr/>
            <p:nvPr/>
          </p:nvSpPr>
          <p:spPr>
            <a:xfrm>
              <a:off x="6244650" y="4688165"/>
              <a:ext cx="45600" cy="45600"/>
            </a:xfrm>
            <a:prstGeom prst="ellipse">
              <a:avLst/>
            </a:prstGeom>
            <a:solidFill>
              <a:schemeClr val="dk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642" name="Google Shape;642;p51"/>
            <p:cNvSpPr/>
            <p:nvPr/>
          </p:nvSpPr>
          <p:spPr>
            <a:xfrm>
              <a:off x="6381825" y="4688165"/>
              <a:ext cx="45600" cy="45600"/>
            </a:xfrm>
            <a:prstGeom prst="ellipse">
              <a:avLst/>
            </a:prstGeom>
            <a:solidFill>
              <a:schemeClr val="dk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643" name="Google Shape;643;p51"/>
            <p:cNvSpPr/>
            <p:nvPr/>
          </p:nvSpPr>
          <p:spPr>
            <a:xfrm>
              <a:off x="6519000" y="4688165"/>
              <a:ext cx="45600" cy="45600"/>
            </a:xfrm>
            <a:prstGeom prst="ellipse">
              <a:avLst/>
            </a:prstGeom>
            <a:solidFill>
              <a:schemeClr val="dk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644" name="Google Shape;644;p51"/>
            <p:cNvSpPr/>
            <p:nvPr/>
          </p:nvSpPr>
          <p:spPr>
            <a:xfrm>
              <a:off x="6656175" y="4688165"/>
              <a:ext cx="45600" cy="45600"/>
            </a:xfrm>
            <a:prstGeom prst="ellipse">
              <a:avLst/>
            </a:prstGeom>
            <a:solidFill>
              <a:schemeClr val="dk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645" name="Google Shape;645;p51"/>
            <p:cNvSpPr/>
            <p:nvPr/>
          </p:nvSpPr>
          <p:spPr>
            <a:xfrm>
              <a:off x="6107475" y="4800267"/>
              <a:ext cx="45600" cy="45600"/>
            </a:xfrm>
            <a:prstGeom prst="ellipse">
              <a:avLst/>
            </a:prstGeom>
            <a:solidFill>
              <a:schemeClr val="dk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646" name="Google Shape;646;p51"/>
            <p:cNvSpPr/>
            <p:nvPr/>
          </p:nvSpPr>
          <p:spPr>
            <a:xfrm>
              <a:off x="6244650" y="4800267"/>
              <a:ext cx="45600" cy="45600"/>
            </a:xfrm>
            <a:prstGeom prst="ellipse">
              <a:avLst/>
            </a:prstGeom>
            <a:solidFill>
              <a:schemeClr val="dk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647" name="Google Shape;647;p51"/>
            <p:cNvSpPr/>
            <p:nvPr/>
          </p:nvSpPr>
          <p:spPr>
            <a:xfrm>
              <a:off x="6381825" y="4800267"/>
              <a:ext cx="45600" cy="45600"/>
            </a:xfrm>
            <a:prstGeom prst="ellipse">
              <a:avLst/>
            </a:prstGeom>
            <a:solidFill>
              <a:schemeClr val="dk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648" name="Google Shape;648;p51"/>
            <p:cNvSpPr/>
            <p:nvPr/>
          </p:nvSpPr>
          <p:spPr>
            <a:xfrm>
              <a:off x="6519000" y="4800267"/>
              <a:ext cx="45600" cy="45600"/>
            </a:xfrm>
            <a:prstGeom prst="ellipse">
              <a:avLst/>
            </a:prstGeom>
            <a:solidFill>
              <a:schemeClr val="dk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649" name="Google Shape;649;p51"/>
            <p:cNvSpPr/>
            <p:nvPr/>
          </p:nvSpPr>
          <p:spPr>
            <a:xfrm>
              <a:off x="6656175" y="4800267"/>
              <a:ext cx="45600" cy="45600"/>
            </a:xfrm>
            <a:prstGeom prst="ellipse">
              <a:avLst/>
            </a:prstGeom>
            <a:solidFill>
              <a:schemeClr val="dk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650" name="Google Shape;650;p51"/>
            <p:cNvSpPr/>
            <p:nvPr/>
          </p:nvSpPr>
          <p:spPr>
            <a:xfrm>
              <a:off x="6107475" y="4914957"/>
              <a:ext cx="45600" cy="45600"/>
            </a:xfrm>
            <a:prstGeom prst="ellipse">
              <a:avLst/>
            </a:prstGeom>
            <a:solidFill>
              <a:schemeClr val="dk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651" name="Google Shape;651;p51"/>
            <p:cNvSpPr/>
            <p:nvPr/>
          </p:nvSpPr>
          <p:spPr>
            <a:xfrm>
              <a:off x="6244650" y="4914957"/>
              <a:ext cx="45600" cy="45600"/>
            </a:xfrm>
            <a:prstGeom prst="ellipse">
              <a:avLst/>
            </a:prstGeom>
            <a:solidFill>
              <a:schemeClr val="dk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652" name="Google Shape;652;p51"/>
            <p:cNvSpPr/>
            <p:nvPr/>
          </p:nvSpPr>
          <p:spPr>
            <a:xfrm>
              <a:off x="6381825" y="4914957"/>
              <a:ext cx="45600" cy="45600"/>
            </a:xfrm>
            <a:prstGeom prst="ellipse">
              <a:avLst/>
            </a:prstGeom>
            <a:solidFill>
              <a:schemeClr val="dk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653" name="Google Shape;653;p51"/>
            <p:cNvSpPr/>
            <p:nvPr/>
          </p:nvSpPr>
          <p:spPr>
            <a:xfrm>
              <a:off x="6519000" y="4914957"/>
              <a:ext cx="45600" cy="45600"/>
            </a:xfrm>
            <a:prstGeom prst="ellipse">
              <a:avLst/>
            </a:prstGeom>
            <a:solidFill>
              <a:schemeClr val="dk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654" name="Google Shape;654;p51"/>
            <p:cNvSpPr/>
            <p:nvPr/>
          </p:nvSpPr>
          <p:spPr>
            <a:xfrm>
              <a:off x="6656175" y="4914957"/>
              <a:ext cx="45600" cy="45600"/>
            </a:xfrm>
            <a:prstGeom prst="ellipse">
              <a:avLst/>
            </a:prstGeom>
            <a:solidFill>
              <a:schemeClr val="dk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655" name="Google Shape;655;p51"/>
            <p:cNvSpPr/>
            <p:nvPr/>
          </p:nvSpPr>
          <p:spPr>
            <a:xfrm>
              <a:off x="6107475" y="5029646"/>
              <a:ext cx="45600" cy="45600"/>
            </a:xfrm>
            <a:prstGeom prst="ellipse">
              <a:avLst/>
            </a:prstGeom>
            <a:solidFill>
              <a:schemeClr val="dk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656" name="Google Shape;656;p51"/>
            <p:cNvSpPr/>
            <p:nvPr/>
          </p:nvSpPr>
          <p:spPr>
            <a:xfrm>
              <a:off x="6244650" y="5029646"/>
              <a:ext cx="45600" cy="45600"/>
            </a:xfrm>
            <a:prstGeom prst="ellipse">
              <a:avLst/>
            </a:prstGeom>
            <a:solidFill>
              <a:schemeClr val="dk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657" name="Google Shape;657;p51"/>
            <p:cNvSpPr/>
            <p:nvPr/>
          </p:nvSpPr>
          <p:spPr>
            <a:xfrm>
              <a:off x="6381825" y="5029646"/>
              <a:ext cx="45600" cy="45600"/>
            </a:xfrm>
            <a:prstGeom prst="ellipse">
              <a:avLst/>
            </a:prstGeom>
            <a:solidFill>
              <a:schemeClr val="dk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658" name="Google Shape;658;p51"/>
            <p:cNvSpPr/>
            <p:nvPr/>
          </p:nvSpPr>
          <p:spPr>
            <a:xfrm>
              <a:off x="6519000" y="5029646"/>
              <a:ext cx="45600" cy="45600"/>
            </a:xfrm>
            <a:prstGeom prst="ellipse">
              <a:avLst/>
            </a:prstGeom>
            <a:solidFill>
              <a:schemeClr val="dk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659" name="Google Shape;659;p51"/>
            <p:cNvSpPr/>
            <p:nvPr/>
          </p:nvSpPr>
          <p:spPr>
            <a:xfrm>
              <a:off x="6656175" y="5029646"/>
              <a:ext cx="45600" cy="45600"/>
            </a:xfrm>
            <a:prstGeom prst="ellipse">
              <a:avLst/>
            </a:prstGeom>
            <a:solidFill>
              <a:schemeClr val="dk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grpSp>
      <p:pic>
        <p:nvPicPr>
          <p:cNvPr descr="Small group doing athletic exercises." id="660" name="Google Shape;660;p51"/>
          <p:cNvPicPr preferRelativeResize="0"/>
          <p:nvPr>
            <p:ph idx="2" type="pic"/>
          </p:nvPr>
        </p:nvPicPr>
        <p:blipFill rotWithShape="1">
          <a:blip r:embed="rId3">
            <a:alphaModFix/>
          </a:blip>
          <a:srcRect b="0" l="16647" r="16654" t="0"/>
          <a:stretch/>
        </p:blipFill>
        <p:spPr>
          <a:xfrm>
            <a:off x="4582800" y="1099500"/>
            <a:ext cx="3233101" cy="3233100"/>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64" name="Shape 664"/>
        <p:cNvGrpSpPr/>
        <p:nvPr/>
      </p:nvGrpSpPr>
      <p:grpSpPr>
        <a:xfrm>
          <a:off x="0" y="0"/>
          <a:ext cx="0" cy="0"/>
          <a:chOff x="0" y="0"/>
          <a:chExt cx="0" cy="0"/>
        </a:xfrm>
      </p:grpSpPr>
      <p:sp>
        <p:nvSpPr>
          <p:cNvPr id="665" name="Google Shape;665;p52"/>
          <p:cNvSpPr txBox="1"/>
          <p:nvPr>
            <p:ph type="title"/>
          </p:nvPr>
        </p:nvSpPr>
        <p:spPr>
          <a:xfrm>
            <a:off x="342900" y="452925"/>
            <a:ext cx="8343900" cy="8781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Sources</a:t>
            </a:r>
            <a:endParaRPr/>
          </a:p>
        </p:txBody>
      </p:sp>
      <p:sp>
        <p:nvSpPr>
          <p:cNvPr id="666" name="Google Shape;666;p52"/>
          <p:cNvSpPr txBox="1"/>
          <p:nvPr>
            <p:ph idx="1" type="subTitle"/>
          </p:nvPr>
        </p:nvSpPr>
        <p:spPr>
          <a:xfrm>
            <a:off x="342900" y="4799170"/>
            <a:ext cx="4239900" cy="273900"/>
          </a:xfrm>
          <a:prstGeom prst="rect">
            <a:avLst/>
          </a:prstGeom>
        </p:spPr>
        <p:txBody>
          <a:bodyPr anchorCtr="0" anchor="ctr" bIns="91425" lIns="137150" spcFirstLastPara="1" rIns="91425" wrap="square" tIns="91425">
            <a:noAutofit/>
          </a:bodyPr>
          <a:lstStyle/>
          <a:p>
            <a:pPr indent="0" lvl="0" marL="0" rtl="0" algn="l">
              <a:spcBef>
                <a:spcPts val="0"/>
              </a:spcBef>
              <a:spcAft>
                <a:spcPts val="400"/>
              </a:spcAft>
              <a:buNone/>
            </a:pPr>
            <a:r>
              <a:t/>
            </a:r>
            <a:endParaRPr/>
          </a:p>
        </p:txBody>
      </p:sp>
      <p:sp>
        <p:nvSpPr>
          <p:cNvPr id="667" name="Google Shape;667;p52"/>
          <p:cNvSpPr txBox="1"/>
          <p:nvPr>
            <p:ph idx="4294967295" type="body"/>
          </p:nvPr>
        </p:nvSpPr>
        <p:spPr>
          <a:xfrm>
            <a:off x="364550" y="1331025"/>
            <a:ext cx="4207500" cy="2968500"/>
          </a:xfrm>
          <a:prstGeom prst="rect">
            <a:avLst/>
          </a:prstGeom>
        </p:spPr>
        <p:txBody>
          <a:bodyPr anchorCtr="0" anchor="t" bIns="91425" lIns="91425" spcFirstLastPara="1" rIns="91425" wrap="square" tIns="91425">
            <a:noAutofit/>
          </a:bodyPr>
          <a:lstStyle/>
          <a:p>
            <a:pPr indent="-304800" lvl="0" marL="457200" rtl="0" algn="l">
              <a:lnSpc>
                <a:spcPct val="150000"/>
              </a:lnSpc>
              <a:spcBef>
                <a:spcPts val="0"/>
              </a:spcBef>
              <a:spcAft>
                <a:spcPts val="0"/>
              </a:spcAft>
              <a:buSzPts val="1200"/>
              <a:buChar char="●"/>
            </a:pPr>
            <a:r>
              <a:rPr lang="en"/>
              <a:t>Article: </a:t>
            </a:r>
            <a:r>
              <a:rPr lang="en" u="sng">
                <a:solidFill>
                  <a:schemeClr val="hlink"/>
                </a:solidFill>
                <a:hlinkClick r:id="rId3"/>
              </a:rPr>
              <a:t>https://e360.yale.edu/features/climate-change-drinking-water</a:t>
            </a:r>
            <a:endParaRPr/>
          </a:p>
          <a:p>
            <a:pPr indent="-304800" lvl="0" marL="457200" rtl="0" algn="l">
              <a:lnSpc>
                <a:spcPct val="150000"/>
              </a:lnSpc>
              <a:spcBef>
                <a:spcPts val="0"/>
              </a:spcBef>
              <a:spcAft>
                <a:spcPts val="0"/>
              </a:spcAft>
              <a:buSzPts val="1200"/>
              <a:buChar char="●"/>
            </a:pPr>
            <a:r>
              <a:rPr lang="en"/>
              <a:t>Bangladesh foto: </a:t>
            </a:r>
            <a:r>
              <a:rPr lang="en" u="sng">
                <a:solidFill>
                  <a:schemeClr val="hlink"/>
                </a:solidFill>
                <a:hlinkClick r:id="rId4"/>
              </a:rPr>
              <a:t>https://www.researchgate.net/figure/Shallow-groundwater-salinity-in-the-study-area-Based-on-data-from-the-Bangladesh-Water_fig3_325438078</a:t>
            </a:r>
            <a:endParaRPr/>
          </a:p>
          <a:p>
            <a:pPr indent="-304800" lvl="0" marL="457200" rtl="0" algn="l">
              <a:lnSpc>
                <a:spcPct val="150000"/>
              </a:lnSpc>
              <a:spcBef>
                <a:spcPts val="0"/>
              </a:spcBef>
              <a:spcAft>
                <a:spcPts val="0"/>
              </a:spcAft>
              <a:buSzPts val="1200"/>
              <a:buChar char="●"/>
            </a:pPr>
            <a:r>
              <a:rPr lang="en"/>
              <a:t>Food insecurity map: </a:t>
            </a:r>
            <a:r>
              <a:rPr lang="en" u="sng">
                <a:solidFill>
                  <a:schemeClr val="hlink"/>
                </a:solidFill>
                <a:hlinkClick r:id="rId5"/>
              </a:rPr>
              <a:t>https://www.metoffice.gov.uk/food-insecurity-index/</a:t>
            </a:r>
            <a:endParaRPr/>
          </a:p>
        </p:txBody>
      </p:sp>
      <p:sp>
        <p:nvSpPr>
          <p:cNvPr id="668" name="Google Shape;668;p52"/>
          <p:cNvSpPr txBox="1"/>
          <p:nvPr>
            <p:ph idx="4294967295" type="body"/>
          </p:nvPr>
        </p:nvSpPr>
        <p:spPr>
          <a:xfrm>
            <a:off x="4714400" y="1331025"/>
            <a:ext cx="4150200" cy="2196300"/>
          </a:xfrm>
          <a:prstGeom prst="rect">
            <a:avLst/>
          </a:prstGeom>
        </p:spPr>
        <p:txBody>
          <a:bodyPr anchorCtr="0" anchor="t" bIns="91425" lIns="91425" spcFirstLastPara="1" rIns="91425" wrap="square" tIns="91425">
            <a:noAutofit/>
          </a:bodyPr>
          <a:lstStyle/>
          <a:p>
            <a:pPr indent="-304800" lvl="0" marL="457200" rtl="0" algn="l">
              <a:lnSpc>
                <a:spcPct val="150000"/>
              </a:lnSpc>
              <a:spcBef>
                <a:spcPts val="0"/>
              </a:spcBef>
              <a:spcAft>
                <a:spcPts val="0"/>
              </a:spcAft>
              <a:buSzPts val="1200"/>
              <a:buChar char="●"/>
            </a:pPr>
            <a:r>
              <a:rPr lang="en"/>
              <a:t>Precipitation change map: </a:t>
            </a:r>
            <a:r>
              <a:rPr lang="en" u="sng">
                <a:solidFill>
                  <a:schemeClr val="lt2"/>
                </a:solidFill>
                <a:hlinkClick r:id="rId6">
                  <a:extLst>
                    <a:ext uri="{A12FA001-AC4F-418D-AE19-62706E023703}">
                      <ahyp:hlinkClr val="tx"/>
                    </a:ext>
                  </a:extLst>
                </a:hlinkClick>
              </a:rPr>
              <a:t>https://nca2014.globalchange.gov/report/our-changing-climate/precipitation-change</a:t>
            </a:r>
            <a:endParaRPr/>
          </a:p>
          <a:p>
            <a:pPr indent="-304800" lvl="0" marL="457200" rtl="0" algn="l">
              <a:lnSpc>
                <a:spcPct val="150000"/>
              </a:lnSpc>
              <a:spcBef>
                <a:spcPts val="0"/>
              </a:spcBef>
              <a:spcAft>
                <a:spcPts val="0"/>
              </a:spcAft>
              <a:buSzPts val="1200"/>
              <a:buChar char="●"/>
            </a:pPr>
            <a:r>
              <a:rPr lang="en"/>
              <a:t>Sink foto: </a:t>
            </a:r>
            <a:r>
              <a:rPr lang="en" u="sng">
                <a:solidFill>
                  <a:schemeClr val="hlink"/>
                </a:solidFill>
                <a:hlinkClick r:id="rId7"/>
              </a:rPr>
              <a:t>https://www.alamy.com/hands-human-washing-with-water-and-faucet-vector-illustration-design-image385385525.html</a:t>
            </a: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4" name="Shape 384"/>
        <p:cNvGrpSpPr/>
        <p:nvPr/>
      </p:nvGrpSpPr>
      <p:grpSpPr>
        <a:xfrm>
          <a:off x="0" y="0"/>
          <a:ext cx="0" cy="0"/>
          <a:chOff x="0" y="0"/>
          <a:chExt cx="0" cy="0"/>
        </a:xfrm>
      </p:grpSpPr>
      <p:sp>
        <p:nvSpPr>
          <p:cNvPr id="385" name="Google Shape;385;p43"/>
          <p:cNvSpPr txBox="1"/>
          <p:nvPr>
            <p:ph type="title"/>
          </p:nvPr>
        </p:nvSpPr>
        <p:spPr>
          <a:xfrm>
            <a:off x="342900" y="1817100"/>
            <a:ext cx="3650700" cy="15093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a:t>Contents</a:t>
            </a:r>
            <a:endParaRPr/>
          </a:p>
        </p:txBody>
      </p:sp>
      <p:sp>
        <p:nvSpPr>
          <p:cNvPr id="386" name="Google Shape;386;p43"/>
          <p:cNvSpPr txBox="1"/>
          <p:nvPr>
            <p:ph idx="12" type="sldNum"/>
          </p:nvPr>
        </p:nvSpPr>
        <p:spPr>
          <a:xfrm>
            <a:off x="8229600" y="4799170"/>
            <a:ext cx="457200" cy="2739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
        <p:nvSpPr>
          <p:cNvPr id="387" name="Google Shape;387;p43"/>
          <p:cNvSpPr txBox="1"/>
          <p:nvPr>
            <p:ph idx="1" type="subTitle"/>
          </p:nvPr>
        </p:nvSpPr>
        <p:spPr>
          <a:xfrm>
            <a:off x="3363700" y="1058100"/>
            <a:ext cx="1047600" cy="30273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r>
              <a:rPr lang="en"/>
              <a:t>01</a:t>
            </a:r>
            <a:endParaRPr/>
          </a:p>
          <a:p>
            <a:pPr indent="0" lvl="0" marL="0" rtl="0" algn="r">
              <a:spcBef>
                <a:spcPts val="400"/>
              </a:spcBef>
              <a:spcAft>
                <a:spcPts val="0"/>
              </a:spcAft>
              <a:buNone/>
            </a:pPr>
            <a:r>
              <a:rPr lang="en"/>
              <a:t>02</a:t>
            </a:r>
            <a:endParaRPr/>
          </a:p>
          <a:p>
            <a:pPr indent="0" lvl="0" marL="0" rtl="0" algn="r">
              <a:spcBef>
                <a:spcPts val="400"/>
              </a:spcBef>
              <a:spcAft>
                <a:spcPts val="0"/>
              </a:spcAft>
              <a:buNone/>
            </a:pPr>
            <a:r>
              <a:rPr lang="en"/>
              <a:t>03</a:t>
            </a:r>
            <a:endParaRPr/>
          </a:p>
          <a:p>
            <a:pPr indent="0" lvl="0" marL="0" rtl="0" algn="r">
              <a:spcBef>
                <a:spcPts val="400"/>
              </a:spcBef>
              <a:spcAft>
                <a:spcPts val="0"/>
              </a:spcAft>
              <a:buNone/>
            </a:pPr>
            <a:r>
              <a:rPr lang="en"/>
              <a:t>04</a:t>
            </a:r>
            <a:endParaRPr/>
          </a:p>
          <a:p>
            <a:pPr indent="0" lvl="0" marL="0" rtl="0" algn="r">
              <a:spcBef>
                <a:spcPts val="400"/>
              </a:spcBef>
              <a:spcAft>
                <a:spcPts val="0"/>
              </a:spcAft>
              <a:buNone/>
            </a:pPr>
            <a:r>
              <a:rPr lang="en"/>
              <a:t>05</a:t>
            </a:r>
            <a:endParaRPr/>
          </a:p>
          <a:p>
            <a:pPr indent="0" lvl="0" marL="0" rtl="0" algn="r">
              <a:spcBef>
                <a:spcPts val="400"/>
              </a:spcBef>
              <a:spcAft>
                <a:spcPts val="400"/>
              </a:spcAft>
              <a:buNone/>
            </a:pPr>
            <a:r>
              <a:rPr lang="en"/>
              <a:t>06</a:t>
            </a:r>
            <a:endParaRPr/>
          </a:p>
        </p:txBody>
      </p:sp>
      <p:sp>
        <p:nvSpPr>
          <p:cNvPr id="388" name="Google Shape;388;p43"/>
          <p:cNvSpPr txBox="1"/>
          <p:nvPr>
            <p:ph idx="2" type="subTitle"/>
          </p:nvPr>
        </p:nvSpPr>
        <p:spPr>
          <a:xfrm>
            <a:off x="4633450" y="1058100"/>
            <a:ext cx="4167600" cy="30273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a:t>Introduction</a:t>
            </a:r>
            <a:endParaRPr/>
          </a:p>
          <a:p>
            <a:pPr indent="0" lvl="0" marL="0" rtl="0" algn="l">
              <a:spcBef>
                <a:spcPts val="400"/>
              </a:spcBef>
              <a:spcAft>
                <a:spcPts val="0"/>
              </a:spcAft>
              <a:buNone/>
            </a:pPr>
            <a:r>
              <a:rPr lang="en"/>
              <a:t>Water systems and Climate Change</a:t>
            </a:r>
            <a:endParaRPr/>
          </a:p>
          <a:p>
            <a:pPr indent="0" lvl="0" marL="0" rtl="0" algn="l">
              <a:spcBef>
                <a:spcPts val="400"/>
              </a:spcBef>
              <a:spcAft>
                <a:spcPts val="0"/>
              </a:spcAft>
              <a:buNone/>
            </a:pPr>
            <a:r>
              <a:rPr lang="en"/>
              <a:t>Real examples</a:t>
            </a:r>
            <a:endParaRPr/>
          </a:p>
          <a:p>
            <a:pPr indent="0" lvl="0" marL="0" rtl="0" algn="l">
              <a:spcBef>
                <a:spcPts val="400"/>
              </a:spcBef>
              <a:spcAft>
                <a:spcPts val="0"/>
              </a:spcAft>
              <a:buNone/>
            </a:pPr>
            <a:r>
              <a:rPr lang="en"/>
              <a:t>Global Impacts</a:t>
            </a:r>
            <a:endParaRPr/>
          </a:p>
          <a:p>
            <a:pPr indent="0" lvl="0" marL="0" rtl="0" algn="l">
              <a:spcBef>
                <a:spcPts val="400"/>
              </a:spcBef>
              <a:spcAft>
                <a:spcPts val="0"/>
              </a:spcAft>
              <a:buNone/>
            </a:pPr>
            <a:r>
              <a:rPr lang="en"/>
              <a:t>Solutions &amp; Adaptations</a:t>
            </a:r>
            <a:endParaRPr/>
          </a:p>
          <a:p>
            <a:pPr indent="0" lvl="0" marL="0" rtl="0" algn="l">
              <a:spcBef>
                <a:spcPts val="400"/>
              </a:spcBef>
              <a:spcAft>
                <a:spcPts val="400"/>
              </a:spcAft>
              <a:buNone/>
            </a:pPr>
            <a:r>
              <a:rPr lang="en"/>
              <a:t>Conclusion</a:t>
            </a:r>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2" name="Shape 392"/>
        <p:cNvGrpSpPr/>
        <p:nvPr/>
      </p:nvGrpSpPr>
      <p:grpSpPr>
        <a:xfrm>
          <a:off x="0" y="0"/>
          <a:ext cx="0" cy="0"/>
          <a:chOff x="0" y="0"/>
          <a:chExt cx="0" cy="0"/>
        </a:xfrm>
      </p:grpSpPr>
      <p:sp>
        <p:nvSpPr>
          <p:cNvPr id="393" name="Google Shape;393;p44"/>
          <p:cNvSpPr/>
          <p:nvPr/>
        </p:nvSpPr>
        <p:spPr>
          <a:xfrm>
            <a:off x="1113100" y="457200"/>
            <a:ext cx="3656700" cy="3656700"/>
          </a:xfrm>
          <a:prstGeom prst="rect">
            <a:avLst/>
          </a:prstGeom>
          <a:solidFill>
            <a:schemeClr val="dk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IBM Plex Sans Light"/>
              <a:ea typeface="IBM Plex Sans Light"/>
              <a:cs typeface="IBM Plex Sans Light"/>
              <a:sym typeface="IBM Plex Sans Light"/>
            </a:endParaRPr>
          </a:p>
        </p:txBody>
      </p:sp>
      <p:cxnSp>
        <p:nvCxnSpPr>
          <p:cNvPr id="394" name="Google Shape;394;p44"/>
          <p:cNvCxnSpPr/>
          <p:nvPr/>
        </p:nvCxnSpPr>
        <p:spPr>
          <a:xfrm>
            <a:off x="4769801" y="777600"/>
            <a:ext cx="3915600" cy="0"/>
          </a:xfrm>
          <a:prstGeom prst="straightConnector1">
            <a:avLst/>
          </a:prstGeom>
          <a:noFill/>
          <a:ln cap="flat" cmpd="sng" w="9525">
            <a:solidFill>
              <a:schemeClr val="dk1"/>
            </a:solidFill>
            <a:prstDash val="solid"/>
            <a:round/>
            <a:headEnd len="med" w="med" type="none"/>
            <a:tailEnd len="med" w="med" type="none"/>
          </a:ln>
        </p:spPr>
      </p:cxnSp>
      <p:sp>
        <p:nvSpPr>
          <p:cNvPr id="395" name="Google Shape;395;p44"/>
          <p:cNvSpPr/>
          <p:nvPr>
            <p:ph idx="2" type="pic"/>
          </p:nvPr>
        </p:nvSpPr>
        <p:spPr>
          <a:xfrm>
            <a:off x="457200" y="2567375"/>
            <a:ext cx="3358200" cy="2118900"/>
          </a:xfrm>
          <a:prstGeom prst="rect">
            <a:avLst/>
          </a:prstGeom>
          <a:noFill/>
          <a:ln>
            <a:noFill/>
          </a:ln>
        </p:spPr>
      </p:sp>
      <p:sp>
        <p:nvSpPr>
          <p:cNvPr id="396" name="Google Shape;396;p44"/>
          <p:cNvSpPr/>
          <p:nvPr/>
        </p:nvSpPr>
        <p:spPr>
          <a:xfrm>
            <a:off x="5048052" y="967475"/>
            <a:ext cx="132900" cy="132900"/>
          </a:xfrm>
          <a:prstGeom prst="rect">
            <a:avLst/>
          </a:prstGeom>
          <a:solidFill>
            <a:schemeClr val="lt2"/>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397" name="Google Shape;397;p44"/>
          <p:cNvSpPr txBox="1"/>
          <p:nvPr>
            <p:ph type="title"/>
          </p:nvPr>
        </p:nvSpPr>
        <p:spPr>
          <a:xfrm>
            <a:off x="1223925" y="457200"/>
            <a:ext cx="3435000" cy="1859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Introduction</a:t>
            </a:r>
            <a:endParaRPr/>
          </a:p>
        </p:txBody>
      </p:sp>
      <p:sp>
        <p:nvSpPr>
          <p:cNvPr id="398" name="Google Shape;398;p44"/>
          <p:cNvSpPr txBox="1"/>
          <p:nvPr>
            <p:ph idx="1" type="subTitle"/>
          </p:nvPr>
        </p:nvSpPr>
        <p:spPr>
          <a:xfrm>
            <a:off x="5239600" y="871784"/>
            <a:ext cx="3447300" cy="259200"/>
          </a:xfrm>
          <a:prstGeom prst="rect">
            <a:avLst/>
          </a:prstGeom>
        </p:spPr>
        <p:txBody>
          <a:bodyPr anchorCtr="0" anchor="t" bIns="91425" lIns="91425" spcFirstLastPara="1" rIns="91425" wrap="square" tIns="91425">
            <a:noAutofit/>
          </a:bodyPr>
          <a:lstStyle/>
          <a:p>
            <a:pPr indent="0" lvl="0" marL="0" rtl="0" algn="l">
              <a:spcBef>
                <a:spcPts val="0"/>
              </a:spcBef>
              <a:spcAft>
                <a:spcPts val="400"/>
              </a:spcAft>
              <a:buNone/>
            </a:pPr>
            <a:r>
              <a:rPr lang="en" sz="1200"/>
              <a:t>CLIMATE CHANGE</a:t>
            </a:r>
            <a:endParaRPr sz="1200"/>
          </a:p>
        </p:txBody>
      </p:sp>
      <p:sp>
        <p:nvSpPr>
          <p:cNvPr id="399" name="Google Shape;399;p44"/>
          <p:cNvSpPr txBox="1"/>
          <p:nvPr>
            <p:ph idx="2" type="body"/>
          </p:nvPr>
        </p:nvSpPr>
        <p:spPr>
          <a:xfrm>
            <a:off x="4937300" y="1290250"/>
            <a:ext cx="3749700" cy="2827500"/>
          </a:xfrm>
          <a:prstGeom prst="rect">
            <a:avLst/>
          </a:prstGeom>
        </p:spPr>
        <p:txBody>
          <a:bodyPr anchorCtr="0" anchor="t" bIns="91425" lIns="91425" spcFirstLastPara="1" rIns="91425" wrap="square" tIns="91425">
            <a:noAutofit/>
          </a:bodyPr>
          <a:lstStyle/>
          <a:p>
            <a:pPr indent="-317500" lvl="0" marL="457200" rtl="0" algn="l">
              <a:lnSpc>
                <a:spcPct val="150000"/>
              </a:lnSpc>
              <a:spcBef>
                <a:spcPts val="0"/>
              </a:spcBef>
              <a:spcAft>
                <a:spcPts val="0"/>
              </a:spcAft>
              <a:buSzPts val="1400"/>
              <a:buChar char="●"/>
            </a:pPr>
            <a:r>
              <a:rPr lang="en" sz="1400"/>
              <a:t>Affecting environment → water systems!</a:t>
            </a:r>
            <a:endParaRPr sz="1400"/>
          </a:p>
          <a:p>
            <a:pPr indent="-317500" lvl="0" marL="457200" rtl="0" algn="l">
              <a:lnSpc>
                <a:spcPct val="150000"/>
              </a:lnSpc>
              <a:spcBef>
                <a:spcPts val="0"/>
              </a:spcBef>
              <a:spcAft>
                <a:spcPts val="0"/>
              </a:spcAft>
              <a:buSzPts val="1400"/>
              <a:buChar char="●"/>
            </a:pPr>
            <a:r>
              <a:rPr lang="en" sz="1400"/>
              <a:t>Including: droughts, floods, water quality problems…</a:t>
            </a:r>
            <a:endParaRPr sz="1400"/>
          </a:p>
          <a:p>
            <a:pPr indent="0" lvl="0" marL="0" rtl="0" algn="l">
              <a:lnSpc>
                <a:spcPct val="150000"/>
              </a:lnSpc>
              <a:spcBef>
                <a:spcPts val="500"/>
              </a:spcBef>
              <a:spcAft>
                <a:spcPts val="0"/>
              </a:spcAft>
              <a:buNone/>
            </a:pPr>
            <a:r>
              <a:t/>
            </a:r>
            <a:endParaRPr sz="1400"/>
          </a:p>
          <a:p>
            <a:pPr indent="-317500" lvl="0" marL="457200" rtl="0" algn="l">
              <a:lnSpc>
                <a:spcPct val="150000"/>
              </a:lnSpc>
              <a:spcBef>
                <a:spcPts val="500"/>
              </a:spcBef>
              <a:spcAft>
                <a:spcPts val="0"/>
              </a:spcAft>
              <a:buSzPts val="1400"/>
              <a:buChar char="●"/>
            </a:pPr>
            <a:r>
              <a:rPr lang="en" sz="1400"/>
              <a:t>How climate change influences </a:t>
            </a:r>
            <a:r>
              <a:rPr lang="en" sz="1400"/>
              <a:t>access</a:t>
            </a:r>
            <a:r>
              <a:rPr lang="en" sz="1400"/>
              <a:t> to safe water?</a:t>
            </a:r>
            <a:endParaRPr sz="1400"/>
          </a:p>
          <a:p>
            <a:pPr indent="-317500" lvl="0" marL="457200" rtl="0" algn="l">
              <a:lnSpc>
                <a:spcPct val="150000"/>
              </a:lnSpc>
              <a:spcBef>
                <a:spcPts val="0"/>
              </a:spcBef>
              <a:spcAft>
                <a:spcPts val="0"/>
              </a:spcAft>
              <a:buSzPts val="1400"/>
              <a:buChar char="●"/>
            </a:pPr>
            <a:r>
              <a:rPr lang="en" sz="1400"/>
              <a:t>Real examples (US + rest of world)</a:t>
            </a:r>
            <a:endParaRPr sz="1400"/>
          </a:p>
        </p:txBody>
      </p:sp>
      <p:sp>
        <p:nvSpPr>
          <p:cNvPr id="400" name="Google Shape;400;p44"/>
          <p:cNvSpPr txBox="1"/>
          <p:nvPr>
            <p:ph idx="12" type="sldNum"/>
          </p:nvPr>
        </p:nvSpPr>
        <p:spPr>
          <a:xfrm>
            <a:off x="8229600" y="4799170"/>
            <a:ext cx="457200" cy="2739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grpSp>
        <p:nvGrpSpPr>
          <p:cNvPr id="401" name="Google Shape;401;p44"/>
          <p:cNvGrpSpPr/>
          <p:nvPr/>
        </p:nvGrpSpPr>
        <p:grpSpPr>
          <a:xfrm>
            <a:off x="3977708" y="4184497"/>
            <a:ext cx="594300" cy="501771"/>
            <a:chOff x="6107475" y="4573475"/>
            <a:chExt cx="594300" cy="501771"/>
          </a:xfrm>
        </p:grpSpPr>
        <p:sp>
          <p:nvSpPr>
            <p:cNvPr id="402" name="Google Shape;402;p44"/>
            <p:cNvSpPr/>
            <p:nvPr/>
          </p:nvSpPr>
          <p:spPr>
            <a:xfrm>
              <a:off x="6107475" y="4573475"/>
              <a:ext cx="45600" cy="45600"/>
            </a:xfrm>
            <a:prstGeom prst="ellipse">
              <a:avLst/>
            </a:prstGeom>
            <a:solidFill>
              <a:schemeClr val="dk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403" name="Google Shape;403;p44"/>
            <p:cNvSpPr/>
            <p:nvPr/>
          </p:nvSpPr>
          <p:spPr>
            <a:xfrm>
              <a:off x="6244650" y="4573475"/>
              <a:ext cx="45600" cy="45600"/>
            </a:xfrm>
            <a:prstGeom prst="ellipse">
              <a:avLst/>
            </a:prstGeom>
            <a:solidFill>
              <a:schemeClr val="dk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404" name="Google Shape;404;p44"/>
            <p:cNvSpPr/>
            <p:nvPr/>
          </p:nvSpPr>
          <p:spPr>
            <a:xfrm>
              <a:off x="6381825" y="4573475"/>
              <a:ext cx="45600" cy="45600"/>
            </a:xfrm>
            <a:prstGeom prst="ellipse">
              <a:avLst/>
            </a:prstGeom>
            <a:solidFill>
              <a:schemeClr val="dk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405" name="Google Shape;405;p44"/>
            <p:cNvSpPr/>
            <p:nvPr/>
          </p:nvSpPr>
          <p:spPr>
            <a:xfrm>
              <a:off x="6519000" y="4573475"/>
              <a:ext cx="45600" cy="45600"/>
            </a:xfrm>
            <a:prstGeom prst="ellipse">
              <a:avLst/>
            </a:prstGeom>
            <a:solidFill>
              <a:schemeClr val="dk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406" name="Google Shape;406;p44"/>
            <p:cNvSpPr/>
            <p:nvPr/>
          </p:nvSpPr>
          <p:spPr>
            <a:xfrm>
              <a:off x="6656175" y="4573475"/>
              <a:ext cx="45600" cy="45600"/>
            </a:xfrm>
            <a:prstGeom prst="ellipse">
              <a:avLst/>
            </a:prstGeom>
            <a:solidFill>
              <a:schemeClr val="dk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407" name="Google Shape;407;p44"/>
            <p:cNvSpPr/>
            <p:nvPr/>
          </p:nvSpPr>
          <p:spPr>
            <a:xfrm>
              <a:off x="6107475" y="4688165"/>
              <a:ext cx="45600" cy="45600"/>
            </a:xfrm>
            <a:prstGeom prst="ellipse">
              <a:avLst/>
            </a:prstGeom>
            <a:solidFill>
              <a:schemeClr val="dk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408" name="Google Shape;408;p44"/>
            <p:cNvSpPr/>
            <p:nvPr/>
          </p:nvSpPr>
          <p:spPr>
            <a:xfrm>
              <a:off x="6244650" y="4688165"/>
              <a:ext cx="45600" cy="45600"/>
            </a:xfrm>
            <a:prstGeom prst="ellipse">
              <a:avLst/>
            </a:prstGeom>
            <a:solidFill>
              <a:schemeClr val="dk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409" name="Google Shape;409;p44"/>
            <p:cNvSpPr/>
            <p:nvPr/>
          </p:nvSpPr>
          <p:spPr>
            <a:xfrm>
              <a:off x="6381825" y="4688165"/>
              <a:ext cx="45600" cy="45600"/>
            </a:xfrm>
            <a:prstGeom prst="ellipse">
              <a:avLst/>
            </a:prstGeom>
            <a:solidFill>
              <a:schemeClr val="dk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410" name="Google Shape;410;p44"/>
            <p:cNvSpPr/>
            <p:nvPr/>
          </p:nvSpPr>
          <p:spPr>
            <a:xfrm>
              <a:off x="6519000" y="4688165"/>
              <a:ext cx="45600" cy="45600"/>
            </a:xfrm>
            <a:prstGeom prst="ellipse">
              <a:avLst/>
            </a:prstGeom>
            <a:solidFill>
              <a:schemeClr val="dk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411" name="Google Shape;411;p44"/>
            <p:cNvSpPr/>
            <p:nvPr/>
          </p:nvSpPr>
          <p:spPr>
            <a:xfrm>
              <a:off x="6656175" y="4688165"/>
              <a:ext cx="45600" cy="45600"/>
            </a:xfrm>
            <a:prstGeom prst="ellipse">
              <a:avLst/>
            </a:prstGeom>
            <a:solidFill>
              <a:schemeClr val="dk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412" name="Google Shape;412;p44"/>
            <p:cNvSpPr/>
            <p:nvPr/>
          </p:nvSpPr>
          <p:spPr>
            <a:xfrm>
              <a:off x="6107475" y="4800267"/>
              <a:ext cx="45600" cy="45600"/>
            </a:xfrm>
            <a:prstGeom prst="ellipse">
              <a:avLst/>
            </a:prstGeom>
            <a:solidFill>
              <a:schemeClr val="dk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413" name="Google Shape;413;p44"/>
            <p:cNvSpPr/>
            <p:nvPr/>
          </p:nvSpPr>
          <p:spPr>
            <a:xfrm>
              <a:off x="6244650" y="4800267"/>
              <a:ext cx="45600" cy="45600"/>
            </a:xfrm>
            <a:prstGeom prst="ellipse">
              <a:avLst/>
            </a:prstGeom>
            <a:solidFill>
              <a:schemeClr val="dk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414" name="Google Shape;414;p44"/>
            <p:cNvSpPr/>
            <p:nvPr/>
          </p:nvSpPr>
          <p:spPr>
            <a:xfrm>
              <a:off x="6381825" y="4800267"/>
              <a:ext cx="45600" cy="45600"/>
            </a:xfrm>
            <a:prstGeom prst="ellipse">
              <a:avLst/>
            </a:prstGeom>
            <a:solidFill>
              <a:schemeClr val="dk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415" name="Google Shape;415;p44"/>
            <p:cNvSpPr/>
            <p:nvPr/>
          </p:nvSpPr>
          <p:spPr>
            <a:xfrm>
              <a:off x="6519000" y="4800267"/>
              <a:ext cx="45600" cy="45600"/>
            </a:xfrm>
            <a:prstGeom prst="ellipse">
              <a:avLst/>
            </a:prstGeom>
            <a:solidFill>
              <a:schemeClr val="dk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416" name="Google Shape;416;p44"/>
            <p:cNvSpPr/>
            <p:nvPr/>
          </p:nvSpPr>
          <p:spPr>
            <a:xfrm>
              <a:off x="6656175" y="4800267"/>
              <a:ext cx="45600" cy="45600"/>
            </a:xfrm>
            <a:prstGeom prst="ellipse">
              <a:avLst/>
            </a:prstGeom>
            <a:solidFill>
              <a:schemeClr val="dk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417" name="Google Shape;417;p44"/>
            <p:cNvSpPr/>
            <p:nvPr/>
          </p:nvSpPr>
          <p:spPr>
            <a:xfrm>
              <a:off x="6107475" y="4914957"/>
              <a:ext cx="45600" cy="45600"/>
            </a:xfrm>
            <a:prstGeom prst="ellipse">
              <a:avLst/>
            </a:prstGeom>
            <a:solidFill>
              <a:schemeClr val="dk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418" name="Google Shape;418;p44"/>
            <p:cNvSpPr/>
            <p:nvPr/>
          </p:nvSpPr>
          <p:spPr>
            <a:xfrm>
              <a:off x="6244650" y="4914957"/>
              <a:ext cx="45600" cy="45600"/>
            </a:xfrm>
            <a:prstGeom prst="ellipse">
              <a:avLst/>
            </a:prstGeom>
            <a:solidFill>
              <a:schemeClr val="dk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419" name="Google Shape;419;p44"/>
            <p:cNvSpPr/>
            <p:nvPr/>
          </p:nvSpPr>
          <p:spPr>
            <a:xfrm>
              <a:off x="6381825" y="4914957"/>
              <a:ext cx="45600" cy="45600"/>
            </a:xfrm>
            <a:prstGeom prst="ellipse">
              <a:avLst/>
            </a:prstGeom>
            <a:solidFill>
              <a:schemeClr val="dk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420" name="Google Shape;420;p44"/>
            <p:cNvSpPr/>
            <p:nvPr/>
          </p:nvSpPr>
          <p:spPr>
            <a:xfrm>
              <a:off x="6519000" y="4914957"/>
              <a:ext cx="45600" cy="45600"/>
            </a:xfrm>
            <a:prstGeom prst="ellipse">
              <a:avLst/>
            </a:prstGeom>
            <a:solidFill>
              <a:schemeClr val="dk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421" name="Google Shape;421;p44"/>
            <p:cNvSpPr/>
            <p:nvPr/>
          </p:nvSpPr>
          <p:spPr>
            <a:xfrm>
              <a:off x="6656175" y="4914957"/>
              <a:ext cx="45600" cy="45600"/>
            </a:xfrm>
            <a:prstGeom prst="ellipse">
              <a:avLst/>
            </a:prstGeom>
            <a:solidFill>
              <a:schemeClr val="dk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422" name="Google Shape;422;p44"/>
            <p:cNvSpPr/>
            <p:nvPr/>
          </p:nvSpPr>
          <p:spPr>
            <a:xfrm>
              <a:off x="6107475" y="5029646"/>
              <a:ext cx="45600" cy="45600"/>
            </a:xfrm>
            <a:prstGeom prst="ellipse">
              <a:avLst/>
            </a:prstGeom>
            <a:solidFill>
              <a:schemeClr val="dk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423" name="Google Shape;423;p44"/>
            <p:cNvSpPr/>
            <p:nvPr/>
          </p:nvSpPr>
          <p:spPr>
            <a:xfrm>
              <a:off x="6244650" y="5029646"/>
              <a:ext cx="45600" cy="45600"/>
            </a:xfrm>
            <a:prstGeom prst="ellipse">
              <a:avLst/>
            </a:prstGeom>
            <a:solidFill>
              <a:schemeClr val="dk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424" name="Google Shape;424;p44"/>
            <p:cNvSpPr/>
            <p:nvPr/>
          </p:nvSpPr>
          <p:spPr>
            <a:xfrm>
              <a:off x="6381825" y="5029646"/>
              <a:ext cx="45600" cy="45600"/>
            </a:xfrm>
            <a:prstGeom prst="ellipse">
              <a:avLst/>
            </a:prstGeom>
            <a:solidFill>
              <a:schemeClr val="dk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425" name="Google Shape;425;p44"/>
            <p:cNvSpPr/>
            <p:nvPr/>
          </p:nvSpPr>
          <p:spPr>
            <a:xfrm>
              <a:off x="6519000" y="5029646"/>
              <a:ext cx="45600" cy="45600"/>
            </a:xfrm>
            <a:prstGeom prst="ellipse">
              <a:avLst/>
            </a:prstGeom>
            <a:solidFill>
              <a:schemeClr val="dk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426" name="Google Shape;426;p44"/>
            <p:cNvSpPr/>
            <p:nvPr/>
          </p:nvSpPr>
          <p:spPr>
            <a:xfrm>
              <a:off x="6656175" y="5029646"/>
              <a:ext cx="45600" cy="45600"/>
            </a:xfrm>
            <a:prstGeom prst="ellipse">
              <a:avLst/>
            </a:prstGeom>
            <a:solidFill>
              <a:schemeClr val="dk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grpSp>
      <p:grpSp>
        <p:nvGrpSpPr>
          <p:cNvPr id="427" name="Google Shape;427;p44"/>
          <p:cNvGrpSpPr/>
          <p:nvPr/>
        </p:nvGrpSpPr>
        <p:grpSpPr>
          <a:xfrm>
            <a:off x="676046" y="1384802"/>
            <a:ext cx="324300" cy="1072150"/>
            <a:chOff x="8278241" y="2502000"/>
            <a:chExt cx="324300" cy="1072150"/>
          </a:xfrm>
        </p:grpSpPr>
        <p:sp>
          <p:nvSpPr>
            <p:cNvPr id="428" name="Google Shape;428;p44"/>
            <p:cNvSpPr/>
            <p:nvPr/>
          </p:nvSpPr>
          <p:spPr>
            <a:xfrm>
              <a:off x="8278241" y="2502000"/>
              <a:ext cx="324300" cy="280500"/>
            </a:xfrm>
            <a:prstGeom prst="triangle">
              <a:avLst>
                <a:gd fmla="val 50000" name="adj"/>
              </a:avLst>
            </a:prstGeom>
            <a:solidFill>
              <a:schemeClr val="dk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429" name="Google Shape;429;p44"/>
            <p:cNvSpPr/>
            <p:nvPr/>
          </p:nvSpPr>
          <p:spPr>
            <a:xfrm>
              <a:off x="8278241" y="2897825"/>
              <a:ext cx="324300" cy="280500"/>
            </a:xfrm>
            <a:prstGeom prst="triangle">
              <a:avLst>
                <a:gd fmla="val 50000" name="adj"/>
              </a:avLst>
            </a:prstGeom>
            <a:solidFill>
              <a:schemeClr val="dk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430" name="Google Shape;430;p44"/>
            <p:cNvSpPr/>
            <p:nvPr/>
          </p:nvSpPr>
          <p:spPr>
            <a:xfrm>
              <a:off x="8278241" y="3293650"/>
              <a:ext cx="324300" cy="280500"/>
            </a:xfrm>
            <a:prstGeom prst="triangle">
              <a:avLst>
                <a:gd fmla="val 50000" name="adj"/>
              </a:avLst>
            </a:prstGeom>
            <a:solidFill>
              <a:schemeClr val="dk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grpSp>
      <p:pic>
        <p:nvPicPr>
          <p:cNvPr id="431" name="Google Shape;431;p44"/>
          <p:cNvPicPr preferRelativeResize="0"/>
          <p:nvPr/>
        </p:nvPicPr>
        <p:blipFill rotWithShape="1">
          <a:blip r:embed="rId3">
            <a:alphaModFix/>
          </a:blip>
          <a:srcRect b="7740" l="0" r="0" t="0"/>
          <a:stretch/>
        </p:blipFill>
        <p:spPr>
          <a:xfrm>
            <a:off x="828550" y="1906950"/>
            <a:ext cx="3447301" cy="2828163"/>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35" name="Shape 435"/>
        <p:cNvGrpSpPr/>
        <p:nvPr/>
      </p:nvGrpSpPr>
      <p:grpSpPr>
        <a:xfrm>
          <a:off x="0" y="0"/>
          <a:ext cx="0" cy="0"/>
          <a:chOff x="0" y="0"/>
          <a:chExt cx="0" cy="0"/>
        </a:xfrm>
      </p:grpSpPr>
      <p:sp>
        <p:nvSpPr>
          <p:cNvPr id="436" name="Google Shape;436;p45"/>
          <p:cNvSpPr/>
          <p:nvPr/>
        </p:nvSpPr>
        <p:spPr>
          <a:xfrm>
            <a:off x="5393850" y="330750"/>
            <a:ext cx="3575100" cy="3729600"/>
          </a:xfrm>
          <a:prstGeom prst="rect">
            <a:avLst/>
          </a:prstGeom>
          <a:solidFill>
            <a:schemeClr val="dk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IBM Plex Sans Light"/>
              <a:ea typeface="IBM Plex Sans Light"/>
              <a:cs typeface="IBM Plex Sans Light"/>
              <a:sym typeface="IBM Plex Sans Light"/>
            </a:endParaRPr>
          </a:p>
        </p:txBody>
      </p:sp>
      <p:sp>
        <p:nvSpPr>
          <p:cNvPr id="437" name="Google Shape;437;p45"/>
          <p:cNvSpPr/>
          <p:nvPr>
            <p:ph idx="2" type="pic"/>
          </p:nvPr>
        </p:nvSpPr>
        <p:spPr>
          <a:xfrm>
            <a:off x="5686413" y="2088901"/>
            <a:ext cx="2254500" cy="2254500"/>
          </a:xfrm>
          <a:prstGeom prst="rect">
            <a:avLst/>
          </a:prstGeom>
          <a:noFill/>
          <a:ln>
            <a:noFill/>
          </a:ln>
        </p:spPr>
      </p:sp>
      <p:sp>
        <p:nvSpPr>
          <p:cNvPr id="438" name="Google Shape;438;p45"/>
          <p:cNvSpPr txBox="1"/>
          <p:nvPr>
            <p:ph type="title"/>
          </p:nvPr>
        </p:nvSpPr>
        <p:spPr>
          <a:xfrm>
            <a:off x="266700" y="457200"/>
            <a:ext cx="4878900" cy="4111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Water Systems and Climate Change</a:t>
            </a:r>
            <a:endParaRPr/>
          </a:p>
          <a:p>
            <a:pPr indent="0" lvl="0" marL="0" rtl="0" algn="l">
              <a:spcBef>
                <a:spcPts val="0"/>
              </a:spcBef>
              <a:spcAft>
                <a:spcPts val="0"/>
              </a:spcAft>
              <a:buNone/>
            </a:pPr>
            <a:r>
              <a:t/>
            </a:r>
            <a:endParaRPr sz="2000"/>
          </a:p>
          <a:p>
            <a:pPr indent="-317500" lvl="0" marL="457200" rtl="0" algn="l">
              <a:lnSpc>
                <a:spcPct val="150000"/>
              </a:lnSpc>
              <a:spcBef>
                <a:spcPts val="0"/>
              </a:spcBef>
              <a:spcAft>
                <a:spcPts val="0"/>
              </a:spcAft>
              <a:buSzPts val="1400"/>
              <a:buChar char="●"/>
            </a:pPr>
            <a:r>
              <a:rPr lang="en" sz="1400"/>
              <a:t>Include rivers, lakes, groundwater, how water is stored and delivered.</a:t>
            </a:r>
            <a:endParaRPr sz="1400"/>
          </a:p>
          <a:p>
            <a:pPr indent="-317500" lvl="0" marL="457200" rtl="0" algn="l">
              <a:lnSpc>
                <a:spcPct val="150000"/>
              </a:lnSpc>
              <a:spcBef>
                <a:spcPts val="0"/>
              </a:spcBef>
              <a:spcAft>
                <a:spcPts val="0"/>
              </a:spcAft>
              <a:buSzPts val="1400"/>
              <a:buChar char="●"/>
            </a:pPr>
            <a:r>
              <a:rPr lang="en" sz="1400"/>
              <a:t>Changing rainfall patterns and increasing temperatures.</a:t>
            </a:r>
            <a:endParaRPr sz="1400"/>
          </a:p>
          <a:p>
            <a:pPr indent="-317500" lvl="0" marL="457200" rtl="0" algn="l">
              <a:lnSpc>
                <a:spcPct val="150000"/>
              </a:lnSpc>
              <a:spcBef>
                <a:spcPts val="0"/>
              </a:spcBef>
              <a:spcAft>
                <a:spcPts val="0"/>
              </a:spcAft>
              <a:buSzPts val="1400"/>
              <a:buChar char="●"/>
            </a:pPr>
            <a:r>
              <a:rPr lang="en" sz="1400"/>
              <a:t>More droughts, stronger storms, changes in water quality…</a:t>
            </a:r>
            <a:endParaRPr sz="1400"/>
          </a:p>
          <a:p>
            <a:pPr indent="-317500" lvl="0" marL="457200" rtl="0" algn="l">
              <a:lnSpc>
                <a:spcPct val="150000"/>
              </a:lnSpc>
              <a:spcBef>
                <a:spcPts val="0"/>
              </a:spcBef>
              <a:spcAft>
                <a:spcPts val="0"/>
              </a:spcAft>
              <a:buSzPts val="1400"/>
              <a:buChar char="●"/>
            </a:pPr>
            <a:r>
              <a:rPr lang="en" sz="1400"/>
              <a:t>Harder for communities to get clean water.</a:t>
            </a:r>
            <a:endParaRPr sz="1400"/>
          </a:p>
        </p:txBody>
      </p:sp>
      <p:sp>
        <p:nvSpPr>
          <p:cNvPr id="439" name="Google Shape;439;p45"/>
          <p:cNvSpPr txBox="1"/>
          <p:nvPr>
            <p:ph idx="12" type="sldNum"/>
          </p:nvPr>
        </p:nvSpPr>
        <p:spPr>
          <a:xfrm>
            <a:off x="8229600" y="4799170"/>
            <a:ext cx="457200" cy="2739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grpSp>
        <p:nvGrpSpPr>
          <p:cNvPr id="440" name="Google Shape;440;p45"/>
          <p:cNvGrpSpPr/>
          <p:nvPr/>
        </p:nvGrpSpPr>
        <p:grpSpPr>
          <a:xfrm>
            <a:off x="5393848" y="3585613"/>
            <a:ext cx="229215" cy="757796"/>
            <a:chOff x="8278241" y="2502000"/>
            <a:chExt cx="324300" cy="1072150"/>
          </a:xfrm>
        </p:grpSpPr>
        <p:sp>
          <p:nvSpPr>
            <p:cNvPr id="441" name="Google Shape;441;p45"/>
            <p:cNvSpPr/>
            <p:nvPr/>
          </p:nvSpPr>
          <p:spPr>
            <a:xfrm>
              <a:off x="8278241" y="2502000"/>
              <a:ext cx="324300" cy="280500"/>
            </a:xfrm>
            <a:prstGeom prst="triangle">
              <a:avLst>
                <a:gd fmla="val 50000" name="adj"/>
              </a:avLst>
            </a:prstGeom>
            <a:solidFill>
              <a:schemeClr val="dk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442" name="Google Shape;442;p45"/>
            <p:cNvSpPr/>
            <p:nvPr/>
          </p:nvSpPr>
          <p:spPr>
            <a:xfrm>
              <a:off x="8278241" y="2897825"/>
              <a:ext cx="324300" cy="280500"/>
            </a:xfrm>
            <a:prstGeom prst="triangle">
              <a:avLst>
                <a:gd fmla="val 50000" name="adj"/>
              </a:avLst>
            </a:prstGeom>
            <a:solidFill>
              <a:schemeClr val="dk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443" name="Google Shape;443;p45"/>
            <p:cNvSpPr/>
            <p:nvPr/>
          </p:nvSpPr>
          <p:spPr>
            <a:xfrm>
              <a:off x="8278241" y="3293650"/>
              <a:ext cx="324300" cy="280500"/>
            </a:xfrm>
            <a:prstGeom prst="triangle">
              <a:avLst>
                <a:gd fmla="val 50000" name="adj"/>
              </a:avLst>
            </a:prstGeom>
            <a:solidFill>
              <a:schemeClr val="dk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grpSp>
      <p:sp>
        <p:nvSpPr>
          <p:cNvPr id="444" name="Google Shape;444;p45"/>
          <p:cNvSpPr/>
          <p:nvPr/>
        </p:nvSpPr>
        <p:spPr>
          <a:xfrm>
            <a:off x="8481003" y="458058"/>
            <a:ext cx="358500" cy="358500"/>
          </a:xfrm>
          <a:prstGeom prst="rect">
            <a:avLst/>
          </a:prstGeom>
          <a:solidFill>
            <a:schemeClr val="lt2"/>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grpSp>
        <p:nvGrpSpPr>
          <p:cNvPr id="445" name="Google Shape;445;p45"/>
          <p:cNvGrpSpPr/>
          <p:nvPr/>
        </p:nvGrpSpPr>
        <p:grpSpPr>
          <a:xfrm>
            <a:off x="5727863" y="3953112"/>
            <a:ext cx="420051" cy="354652"/>
            <a:chOff x="6107475" y="4573475"/>
            <a:chExt cx="594300" cy="501771"/>
          </a:xfrm>
        </p:grpSpPr>
        <p:sp>
          <p:nvSpPr>
            <p:cNvPr id="446" name="Google Shape;446;p45"/>
            <p:cNvSpPr/>
            <p:nvPr/>
          </p:nvSpPr>
          <p:spPr>
            <a:xfrm>
              <a:off x="6107475" y="4573475"/>
              <a:ext cx="45600" cy="45600"/>
            </a:xfrm>
            <a:prstGeom prst="ellipse">
              <a:avLst/>
            </a:prstGeom>
            <a:solidFill>
              <a:schemeClr val="dk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447" name="Google Shape;447;p45"/>
            <p:cNvSpPr/>
            <p:nvPr/>
          </p:nvSpPr>
          <p:spPr>
            <a:xfrm>
              <a:off x="6244650" y="4573475"/>
              <a:ext cx="45600" cy="45600"/>
            </a:xfrm>
            <a:prstGeom prst="ellipse">
              <a:avLst/>
            </a:prstGeom>
            <a:solidFill>
              <a:schemeClr val="dk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448" name="Google Shape;448;p45"/>
            <p:cNvSpPr/>
            <p:nvPr/>
          </p:nvSpPr>
          <p:spPr>
            <a:xfrm>
              <a:off x="6381825" y="4573475"/>
              <a:ext cx="45600" cy="45600"/>
            </a:xfrm>
            <a:prstGeom prst="ellipse">
              <a:avLst/>
            </a:prstGeom>
            <a:solidFill>
              <a:schemeClr val="dk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449" name="Google Shape;449;p45"/>
            <p:cNvSpPr/>
            <p:nvPr/>
          </p:nvSpPr>
          <p:spPr>
            <a:xfrm>
              <a:off x="6519000" y="4573475"/>
              <a:ext cx="45600" cy="45600"/>
            </a:xfrm>
            <a:prstGeom prst="ellipse">
              <a:avLst/>
            </a:prstGeom>
            <a:solidFill>
              <a:schemeClr val="dk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450" name="Google Shape;450;p45"/>
            <p:cNvSpPr/>
            <p:nvPr/>
          </p:nvSpPr>
          <p:spPr>
            <a:xfrm>
              <a:off x="6656175" y="4573475"/>
              <a:ext cx="45600" cy="45600"/>
            </a:xfrm>
            <a:prstGeom prst="ellipse">
              <a:avLst/>
            </a:prstGeom>
            <a:solidFill>
              <a:schemeClr val="dk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451" name="Google Shape;451;p45"/>
            <p:cNvSpPr/>
            <p:nvPr/>
          </p:nvSpPr>
          <p:spPr>
            <a:xfrm>
              <a:off x="6107475" y="4688165"/>
              <a:ext cx="45600" cy="45600"/>
            </a:xfrm>
            <a:prstGeom prst="ellipse">
              <a:avLst/>
            </a:prstGeom>
            <a:solidFill>
              <a:schemeClr val="dk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452" name="Google Shape;452;p45"/>
            <p:cNvSpPr/>
            <p:nvPr/>
          </p:nvSpPr>
          <p:spPr>
            <a:xfrm>
              <a:off x="6244650" y="4688165"/>
              <a:ext cx="45600" cy="45600"/>
            </a:xfrm>
            <a:prstGeom prst="ellipse">
              <a:avLst/>
            </a:prstGeom>
            <a:solidFill>
              <a:schemeClr val="dk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453" name="Google Shape;453;p45"/>
            <p:cNvSpPr/>
            <p:nvPr/>
          </p:nvSpPr>
          <p:spPr>
            <a:xfrm>
              <a:off x="6381825" y="4688165"/>
              <a:ext cx="45600" cy="45600"/>
            </a:xfrm>
            <a:prstGeom prst="ellipse">
              <a:avLst/>
            </a:prstGeom>
            <a:solidFill>
              <a:schemeClr val="dk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454" name="Google Shape;454;p45"/>
            <p:cNvSpPr/>
            <p:nvPr/>
          </p:nvSpPr>
          <p:spPr>
            <a:xfrm>
              <a:off x="6519000" y="4688165"/>
              <a:ext cx="45600" cy="45600"/>
            </a:xfrm>
            <a:prstGeom prst="ellipse">
              <a:avLst/>
            </a:prstGeom>
            <a:solidFill>
              <a:schemeClr val="dk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455" name="Google Shape;455;p45"/>
            <p:cNvSpPr/>
            <p:nvPr/>
          </p:nvSpPr>
          <p:spPr>
            <a:xfrm>
              <a:off x="6656175" y="4688165"/>
              <a:ext cx="45600" cy="45600"/>
            </a:xfrm>
            <a:prstGeom prst="ellipse">
              <a:avLst/>
            </a:prstGeom>
            <a:solidFill>
              <a:schemeClr val="dk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456" name="Google Shape;456;p45"/>
            <p:cNvSpPr/>
            <p:nvPr/>
          </p:nvSpPr>
          <p:spPr>
            <a:xfrm>
              <a:off x="6107475" y="4800267"/>
              <a:ext cx="45600" cy="45600"/>
            </a:xfrm>
            <a:prstGeom prst="ellipse">
              <a:avLst/>
            </a:prstGeom>
            <a:solidFill>
              <a:schemeClr val="dk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457" name="Google Shape;457;p45"/>
            <p:cNvSpPr/>
            <p:nvPr/>
          </p:nvSpPr>
          <p:spPr>
            <a:xfrm>
              <a:off x="6244650" y="4800267"/>
              <a:ext cx="45600" cy="45600"/>
            </a:xfrm>
            <a:prstGeom prst="ellipse">
              <a:avLst/>
            </a:prstGeom>
            <a:solidFill>
              <a:schemeClr val="dk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458" name="Google Shape;458;p45"/>
            <p:cNvSpPr/>
            <p:nvPr/>
          </p:nvSpPr>
          <p:spPr>
            <a:xfrm>
              <a:off x="6381825" y="4800267"/>
              <a:ext cx="45600" cy="45600"/>
            </a:xfrm>
            <a:prstGeom prst="ellipse">
              <a:avLst/>
            </a:prstGeom>
            <a:solidFill>
              <a:schemeClr val="dk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459" name="Google Shape;459;p45"/>
            <p:cNvSpPr/>
            <p:nvPr/>
          </p:nvSpPr>
          <p:spPr>
            <a:xfrm>
              <a:off x="6519000" y="4800267"/>
              <a:ext cx="45600" cy="45600"/>
            </a:xfrm>
            <a:prstGeom prst="ellipse">
              <a:avLst/>
            </a:prstGeom>
            <a:solidFill>
              <a:schemeClr val="dk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460" name="Google Shape;460;p45"/>
            <p:cNvSpPr/>
            <p:nvPr/>
          </p:nvSpPr>
          <p:spPr>
            <a:xfrm>
              <a:off x="6656175" y="4800267"/>
              <a:ext cx="45600" cy="45600"/>
            </a:xfrm>
            <a:prstGeom prst="ellipse">
              <a:avLst/>
            </a:prstGeom>
            <a:solidFill>
              <a:schemeClr val="dk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461" name="Google Shape;461;p45"/>
            <p:cNvSpPr/>
            <p:nvPr/>
          </p:nvSpPr>
          <p:spPr>
            <a:xfrm>
              <a:off x="6107475" y="4914957"/>
              <a:ext cx="45600" cy="45600"/>
            </a:xfrm>
            <a:prstGeom prst="ellipse">
              <a:avLst/>
            </a:prstGeom>
            <a:solidFill>
              <a:schemeClr val="dk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462" name="Google Shape;462;p45"/>
            <p:cNvSpPr/>
            <p:nvPr/>
          </p:nvSpPr>
          <p:spPr>
            <a:xfrm>
              <a:off x="6244650" y="4914957"/>
              <a:ext cx="45600" cy="45600"/>
            </a:xfrm>
            <a:prstGeom prst="ellipse">
              <a:avLst/>
            </a:prstGeom>
            <a:solidFill>
              <a:schemeClr val="dk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463" name="Google Shape;463;p45"/>
            <p:cNvSpPr/>
            <p:nvPr/>
          </p:nvSpPr>
          <p:spPr>
            <a:xfrm>
              <a:off x="6381825" y="4914957"/>
              <a:ext cx="45600" cy="45600"/>
            </a:xfrm>
            <a:prstGeom prst="ellipse">
              <a:avLst/>
            </a:prstGeom>
            <a:solidFill>
              <a:schemeClr val="dk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464" name="Google Shape;464;p45"/>
            <p:cNvSpPr/>
            <p:nvPr/>
          </p:nvSpPr>
          <p:spPr>
            <a:xfrm>
              <a:off x="6519000" y="4914957"/>
              <a:ext cx="45600" cy="45600"/>
            </a:xfrm>
            <a:prstGeom prst="ellipse">
              <a:avLst/>
            </a:prstGeom>
            <a:solidFill>
              <a:schemeClr val="dk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465" name="Google Shape;465;p45"/>
            <p:cNvSpPr/>
            <p:nvPr/>
          </p:nvSpPr>
          <p:spPr>
            <a:xfrm>
              <a:off x="6656175" y="4914957"/>
              <a:ext cx="45600" cy="45600"/>
            </a:xfrm>
            <a:prstGeom prst="ellipse">
              <a:avLst/>
            </a:prstGeom>
            <a:solidFill>
              <a:schemeClr val="dk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466" name="Google Shape;466;p45"/>
            <p:cNvSpPr/>
            <p:nvPr/>
          </p:nvSpPr>
          <p:spPr>
            <a:xfrm>
              <a:off x="6107475" y="5029646"/>
              <a:ext cx="45600" cy="45600"/>
            </a:xfrm>
            <a:prstGeom prst="ellipse">
              <a:avLst/>
            </a:prstGeom>
            <a:solidFill>
              <a:schemeClr val="dk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467" name="Google Shape;467;p45"/>
            <p:cNvSpPr/>
            <p:nvPr/>
          </p:nvSpPr>
          <p:spPr>
            <a:xfrm>
              <a:off x="6244650" y="5029646"/>
              <a:ext cx="45600" cy="45600"/>
            </a:xfrm>
            <a:prstGeom prst="ellipse">
              <a:avLst/>
            </a:prstGeom>
            <a:solidFill>
              <a:schemeClr val="dk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468" name="Google Shape;468;p45"/>
            <p:cNvSpPr/>
            <p:nvPr/>
          </p:nvSpPr>
          <p:spPr>
            <a:xfrm>
              <a:off x="6381825" y="5029646"/>
              <a:ext cx="45600" cy="45600"/>
            </a:xfrm>
            <a:prstGeom prst="ellipse">
              <a:avLst/>
            </a:prstGeom>
            <a:solidFill>
              <a:schemeClr val="dk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469" name="Google Shape;469;p45"/>
            <p:cNvSpPr/>
            <p:nvPr/>
          </p:nvSpPr>
          <p:spPr>
            <a:xfrm>
              <a:off x="6519000" y="5029646"/>
              <a:ext cx="45600" cy="45600"/>
            </a:xfrm>
            <a:prstGeom prst="ellipse">
              <a:avLst/>
            </a:prstGeom>
            <a:solidFill>
              <a:schemeClr val="dk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470" name="Google Shape;470;p45"/>
            <p:cNvSpPr/>
            <p:nvPr/>
          </p:nvSpPr>
          <p:spPr>
            <a:xfrm>
              <a:off x="6656175" y="5029646"/>
              <a:ext cx="45600" cy="45600"/>
            </a:xfrm>
            <a:prstGeom prst="ellipse">
              <a:avLst/>
            </a:prstGeom>
            <a:solidFill>
              <a:schemeClr val="dk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grpSp>
      <p:pic>
        <p:nvPicPr>
          <p:cNvPr id="471" name="Google Shape;471;p45"/>
          <p:cNvPicPr preferRelativeResize="0"/>
          <p:nvPr/>
        </p:nvPicPr>
        <p:blipFill>
          <a:blip r:embed="rId3">
            <a:alphaModFix/>
          </a:blip>
          <a:stretch>
            <a:fillRect/>
          </a:stretch>
        </p:blipFill>
        <p:spPr>
          <a:xfrm>
            <a:off x="4970765" y="606688"/>
            <a:ext cx="3716025" cy="3812825"/>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75" name="Shape 475"/>
        <p:cNvGrpSpPr/>
        <p:nvPr/>
      </p:nvGrpSpPr>
      <p:grpSpPr>
        <a:xfrm>
          <a:off x="0" y="0"/>
          <a:ext cx="0" cy="0"/>
          <a:chOff x="0" y="0"/>
          <a:chExt cx="0" cy="0"/>
        </a:xfrm>
      </p:grpSpPr>
      <p:sp>
        <p:nvSpPr>
          <p:cNvPr id="476" name="Google Shape;476;p46"/>
          <p:cNvSpPr txBox="1"/>
          <p:nvPr>
            <p:ph idx="1" type="subTitle"/>
          </p:nvPr>
        </p:nvSpPr>
        <p:spPr>
          <a:xfrm>
            <a:off x="645275" y="1008575"/>
            <a:ext cx="1833600" cy="259200"/>
          </a:xfrm>
          <a:prstGeom prst="rect">
            <a:avLst/>
          </a:prstGeom>
        </p:spPr>
        <p:txBody>
          <a:bodyPr anchorCtr="0" anchor="t" bIns="91425" lIns="91425" spcFirstLastPara="1" rIns="91425" wrap="square" tIns="91425">
            <a:noAutofit/>
          </a:bodyPr>
          <a:lstStyle/>
          <a:p>
            <a:pPr indent="0" lvl="0" marL="0" rtl="0" algn="l">
              <a:spcBef>
                <a:spcPts val="0"/>
              </a:spcBef>
              <a:spcAft>
                <a:spcPts val="400"/>
              </a:spcAft>
              <a:buNone/>
            </a:pPr>
            <a:r>
              <a:rPr lang="en" sz="1200"/>
              <a:t>CALIFORNIA, USA</a:t>
            </a:r>
            <a:endParaRPr sz="1200"/>
          </a:p>
        </p:txBody>
      </p:sp>
      <p:sp>
        <p:nvSpPr>
          <p:cNvPr id="477" name="Google Shape;477;p46"/>
          <p:cNvSpPr txBox="1"/>
          <p:nvPr>
            <p:ph idx="4" type="subTitle"/>
          </p:nvPr>
        </p:nvSpPr>
        <p:spPr>
          <a:xfrm>
            <a:off x="3788975" y="1008575"/>
            <a:ext cx="2316900" cy="259200"/>
          </a:xfrm>
          <a:prstGeom prst="rect">
            <a:avLst/>
          </a:prstGeom>
        </p:spPr>
        <p:txBody>
          <a:bodyPr anchorCtr="0" anchor="t" bIns="91425" lIns="91425" spcFirstLastPara="1" rIns="91425" wrap="square" tIns="91425">
            <a:noAutofit/>
          </a:bodyPr>
          <a:lstStyle/>
          <a:p>
            <a:pPr indent="0" lvl="0" marL="0" rtl="0" algn="l">
              <a:spcBef>
                <a:spcPts val="0"/>
              </a:spcBef>
              <a:spcAft>
                <a:spcPts val="400"/>
              </a:spcAft>
              <a:buNone/>
            </a:pPr>
            <a:r>
              <a:rPr lang="en" sz="1200"/>
              <a:t>CAPE TOWN, SOUTH AFRICA</a:t>
            </a:r>
            <a:endParaRPr sz="1200"/>
          </a:p>
        </p:txBody>
      </p:sp>
      <p:sp>
        <p:nvSpPr>
          <p:cNvPr id="478" name="Google Shape;478;p46"/>
          <p:cNvSpPr txBox="1"/>
          <p:nvPr>
            <p:ph idx="5" type="body"/>
          </p:nvPr>
        </p:nvSpPr>
        <p:spPr>
          <a:xfrm>
            <a:off x="645275" y="1372000"/>
            <a:ext cx="2192100" cy="1465200"/>
          </a:xfrm>
          <a:prstGeom prst="rect">
            <a:avLst/>
          </a:prstGeom>
        </p:spPr>
        <p:txBody>
          <a:bodyPr anchorCtr="0" anchor="t" bIns="91425" lIns="91425" spcFirstLastPara="1" rIns="91425" wrap="square" tIns="91425">
            <a:noAutofit/>
          </a:bodyPr>
          <a:lstStyle/>
          <a:p>
            <a:pPr indent="0" lvl="0" marL="0" rtl="0" algn="just">
              <a:spcBef>
                <a:spcPts val="0"/>
              </a:spcBef>
              <a:spcAft>
                <a:spcPts val="500"/>
              </a:spcAft>
              <a:buNone/>
            </a:pPr>
            <a:r>
              <a:rPr lang="en" sz="1300"/>
              <a:t>Frequent and intense droughts → declines in water reservoirs. Affects urban areas and agriculture (almonds or grapes).</a:t>
            </a:r>
            <a:endParaRPr sz="1300"/>
          </a:p>
        </p:txBody>
      </p:sp>
      <p:sp>
        <p:nvSpPr>
          <p:cNvPr id="479" name="Google Shape;479;p46"/>
          <p:cNvSpPr txBox="1"/>
          <p:nvPr>
            <p:ph idx="6" type="subTitle"/>
          </p:nvPr>
        </p:nvSpPr>
        <p:spPr>
          <a:xfrm>
            <a:off x="645275" y="2986525"/>
            <a:ext cx="1521600" cy="259200"/>
          </a:xfrm>
          <a:prstGeom prst="rect">
            <a:avLst/>
          </a:prstGeom>
        </p:spPr>
        <p:txBody>
          <a:bodyPr anchorCtr="0" anchor="t" bIns="91425" lIns="91425" spcFirstLastPara="1" rIns="91425" wrap="square" tIns="91425">
            <a:noAutofit/>
          </a:bodyPr>
          <a:lstStyle/>
          <a:p>
            <a:pPr indent="0" lvl="0" marL="0" rtl="0" algn="l">
              <a:spcBef>
                <a:spcPts val="0"/>
              </a:spcBef>
              <a:spcAft>
                <a:spcPts val="400"/>
              </a:spcAft>
              <a:buNone/>
            </a:pPr>
            <a:r>
              <a:rPr lang="en" sz="1200"/>
              <a:t>BANGLADESH</a:t>
            </a:r>
            <a:endParaRPr sz="1200"/>
          </a:p>
        </p:txBody>
      </p:sp>
      <p:sp>
        <p:nvSpPr>
          <p:cNvPr id="480" name="Google Shape;480;p46"/>
          <p:cNvSpPr txBox="1"/>
          <p:nvPr>
            <p:ph idx="7" type="subTitle"/>
          </p:nvPr>
        </p:nvSpPr>
        <p:spPr>
          <a:xfrm>
            <a:off x="3788975" y="2986525"/>
            <a:ext cx="2651100" cy="259200"/>
          </a:xfrm>
          <a:prstGeom prst="rect">
            <a:avLst/>
          </a:prstGeom>
        </p:spPr>
        <p:txBody>
          <a:bodyPr anchorCtr="0" anchor="t" bIns="91425" lIns="91425" spcFirstLastPara="1" rIns="91425" wrap="square" tIns="91425">
            <a:noAutofit/>
          </a:bodyPr>
          <a:lstStyle/>
          <a:p>
            <a:pPr indent="0" lvl="0" marL="0" rtl="0" algn="l">
              <a:spcBef>
                <a:spcPts val="0"/>
              </a:spcBef>
              <a:spcAft>
                <a:spcPts val="400"/>
              </a:spcAft>
              <a:buNone/>
            </a:pPr>
            <a:r>
              <a:rPr lang="en" sz="1200"/>
              <a:t>SPAIN</a:t>
            </a:r>
            <a:endParaRPr sz="1200"/>
          </a:p>
        </p:txBody>
      </p:sp>
      <p:sp>
        <p:nvSpPr>
          <p:cNvPr id="481" name="Google Shape;481;p46"/>
          <p:cNvSpPr txBox="1"/>
          <p:nvPr>
            <p:ph idx="8" type="body"/>
          </p:nvPr>
        </p:nvSpPr>
        <p:spPr>
          <a:xfrm>
            <a:off x="645275" y="3289050"/>
            <a:ext cx="2388900" cy="1465200"/>
          </a:xfrm>
          <a:prstGeom prst="rect">
            <a:avLst/>
          </a:prstGeom>
        </p:spPr>
        <p:txBody>
          <a:bodyPr anchorCtr="0" anchor="t" bIns="91425" lIns="91425" spcFirstLastPara="1" rIns="91425" wrap="square" tIns="91425">
            <a:noAutofit/>
          </a:bodyPr>
          <a:lstStyle/>
          <a:p>
            <a:pPr indent="0" lvl="0" marL="0" rtl="0" algn="just">
              <a:spcBef>
                <a:spcPts val="0"/>
              </a:spcBef>
              <a:spcAft>
                <a:spcPts val="500"/>
              </a:spcAft>
              <a:buNone/>
            </a:pPr>
            <a:r>
              <a:rPr lang="en" sz="1400"/>
              <a:t>Sea level rise → saltwater mixes with freshwater sources (coastal areas) → damages rice fields and limits access to clean water for </a:t>
            </a:r>
            <a:r>
              <a:rPr lang="en" sz="1400"/>
              <a:t>people</a:t>
            </a:r>
            <a:r>
              <a:rPr lang="en" sz="1400"/>
              <a:t>.</a:t>
            </a:r>
            <a:endParaRPr sz="1400"/>
          </a:p>
        </p:txBody>
      </p:sp>
      <p:sp>
        <p:nvSpPr>
          <p:cNvPr id="482" name="Google Shape;482;p46"/>
          <p:cNvSpPr txBox="1"/>
          <p:nvPr>
            <p:ph idx="12" type="sldNum"/>
          </p:nvPr>
        </p:nvSpPr>
        <p:spPr>
          <a:xfrm>
            <a:off x="8229600" y="4799170"/>
            <a:ext cx="457200" cy="2739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grpSp>
        <p:nvGrpSpPr>
          <p:cNvPr id="483" name="Google Shape;483;p46"/>
          <p:cNvGrpSpPr/>
          <p:nvPr/>
        </p:nvGrpSpPr>
        <p:grpSpPr>
          <a:xfrm>
            <a:off x="342977" y="917893"/>
            <a:ext cx="5825700" cy="319270"/>
            <a:chOff x="342977" y="460693"/>
            <a:chExt cx="5825700" cy="319270"/>
          </a:xfrm>
        </p:grpSpPr>
        <p:cxnSp>
          <p:nvCxnSpPr>
            <p:cNvPr id="484" name="Google Shape;484;p46"/>
            <p:cNvCxnSpPr/>
            <p:nvPr/>
          </p:nvCxnSpPr>
          <p:spPr>
            <a:xfrm>
              <a:off x="342977" y="460693"/>
              <a:ext cx="5825700" cy="0"/>
            </a:xfrm>
            <a:prstGeom prst="straightConnector1">
              <a:avLst/>
            </a:prstGeom>
            <a:noFill/>
            <a:ln cap="flat" cmpd="sng" w="9525">
              <a:solidFill>
                <a:schemeClr val="dk1"/>
              </a:solidFill>
              <a:prstDash val="solid"/>
              <a:round/>
              <a:headEnd len="med" w="med" type="none"/>
              <a:tailEnd len="med" w="med" type="none"/>
            </a:ln>
          </p:spPr>
        </p:cxnSp>
        <p:sp>
          <p:nvSpPr>
            <p:cNvPr id="485" name="Google Shape;485;p46"/>
            <p:cNvSpPr/>
            <p:nvPr/>
          </p:nvSpPr>
          <p:spPr>
            <a:xfrm>
              <a:off x="453727" y="647063"/>
              <a:ext cx="132900" cy="132900"/>
            </a:xfrm>
            <a:prstGeom prst="rect">
              <a:avLst/>
            </a:prstGeom>
            <a:solidFill>
              <a:schemeClr val="lt2"/>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grpSp>
      <p:cxnSp>
        <p:nvCxnSpPr>
          <p:cNvPr id="486" name="Google Shape;486;p46"/>
          <p:cNvCxnSpPr/>
          <p:nvPr/>
        </p:nvCxnSpPr>
        <p:spPr>
          <a:xfrm>
            <a:off x="342977" y="4950000"/>
            <a:ext cx="5825700" cy="0"/>
          </a:xfrm>
          <a:prstGeom prst="straightConnector1">
            <a:avLst/>
          </a:prstGeom>
          <a:noFill/>
          <a:ln cap="flat" cmpd="sng" w="9525">
            <a:solidFill>
              <a:schemeClr val="dk1"/>
            </a:solidFill>
            <a:prstDash val="solid"/>
            <a:round/>
            <a:headEnd len="med" w="med" type="none"/>
            <a:tailEnd len="med" w="med" type="none"/>
          </a:ln>
        </p:spPr>
      </p:cxnSp>
      <p:grpSp>
        <p:nvGrpSpPr>
          <p:cNvPr id="487" name="Google Shape;487;p46"/>
          <p:cNvGrpSpPr/>
          <p:nvPr/>
        </p:nvGrpSpPr>
        <p:grpSpPr>
          <a:xfrm>
            <a:off x="342977" y="2895846"/>
            <a:ext cx="5825700" cy="319266"/>
            <a:chOff x="342977" y="2514846"/>
            <a:chExt cx="5825700" cy="319266"/>
          </a:xfrm>
        </p:grpSpPr>
        <p:cxnSp>
          <p:nvCxnSpPr>
            <p:cNvPr id="488" name="Google Shape;488;p46"/>
            <p:cNvCxnSpPr/>
            <p:nvPr/>
          </p:nvCxnSpPr>
          <p:spPr>
            <a:xfrm>
              <a:off x="342977" y="2514846"/>
              <a:ext cx="5825700" cy="0"/>
            </a:xfrm>
            <a:prstGeom prst="straightConnector1">
              <a:avLst/>
            </a:prstGeom>
            <a:noFill/>
            <a:ln cap="flat" cmpd="sng" w="9525">
              <a:solidFill>
                <a:schemeClr val="dk1"/>
              </a:solidFill>
              <a:prstDash val="solid"/>
              <a:round/>
              <a:headEnd len="med" w="med" type="none"/>
              <a:tailEnd len="med" w="med" type="none"/>
            </a:ln>
          </p:spPr>
        </p:cxnSp>
        <p:sp>
          <p:nvSpPr>
            <p:cNvPr id="489" name="Google Shape;489;p46"/>
            <p:cNvSpPr/>
            <p:nvPr/>
          </p:nvSpPr>
          <p:spPr>
            <a:xfrm>
              <a:off x="453727" y="2701213"/>
              <a:ext cx="132900" cy="132900"/>
            </a:xfrm>
            <a:prstGeom prst="rect">
              <a:avLst/>
            </a:prstGeom>
            <a:solidFill>
              <a:schemeClr val="lt2"/>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grpSp>
      <p:grpSp>
        <p:nvGrpSpPr>
          <p:cNvPr id="490" name="Google Shape;490;p46"/>
          <p:cNvGrpSpPr/>
          <p:nvPr/>
        </p:nvGrpSpPr>
        <p:grpSpPr>
          <a:xfrm>
            <a:off x="6417398" y="609603"/>
            <a:ext cx="214460" cy="708906"/>
            <a:chOff x="8278241" y="2502000"/>
            <a:chExt cx="324300" cy="1072150"/>
          </a:xfrm>
        </p:grpSpPr>
        <p:sp>
          <p:nvSpPr>
            <p:cNvPr id="491" name="Google Shape;491;p46"/>
            <p:cNvSpPr/>
            <p:nvPr/>
          </p:nvSpPr>
          <p:spPr>
            <a:xfrm>
              <a:off x="8278241" y="2502000"/>
              <a:ext cx="324300" cy="280500"/>
            </a:xfrm>
            <a:prstGeom prst="triangle">
              <a:avLst>
                <a:gd fmla="val 50000" name="adj"/>
              </a:avLst>
            </a:prstGeom>
            <a:solidFill>
              <a:schemeClr val="lt2"/>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492" name="Google Shape;492;p46"/>
            <p:cNvSpPr/>
            <p:nvPr/>
          </p:nvSpPr>
          <p:spPr>
            <a:xfrm>
              <a:off x="8278241" y="2897825"/>
              <a:ext cx="324300" cy="280500"/>
            </a:xfrm>
            <a:prstGeom prst="triangle">
              <a:avLst>
                <a:gd fmla="val 50000" name="adj"/>
              </a:avLst>
            </a:prstGeom>
            <a:solidFill>
              <a:schemeClr val="lt2"/>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493" name="Google Shape;493;p46"/>
            <p:cNvSpPr/>
            <p:nvPr/>
          </p:nvSpPr>
          <p:spPr>
            <a:xfrm>
              <a:off x="8278241" y="3293650"/>
              <a:ext cx="324300" cy="280500"/>
            </a:xfrm>
            <a:prstGeom prst="triangle">
              <a:avLst>
                <a:gd fmla="val 50000" name="adj"/>
              </a:avLst>
            </a:prstGeom>
            <a:solidFill>
              <a:schemeClr val="lt2"/>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grpSp>
      <p:sp>
        <p:nvSpPr>
          <p:cNvPr id="494" name="Google Shape;494;p46"/>
          <p:cNvSpPr/>
          <p:nvPr/>
        </p:nvSpPr>
        <p:spPr>
          <a:xfrm>
            <a:off x="3597277" y="1104263"/>
            <a:ext cx="132900" cy="132900"/>
          </a:xfrm>
          <a:prstGeom prst="rect">
            <a:avLst/>
          </a:prstGeom>
          <a:solidFill>
            <a:schemeClr val="lt2"/>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495" name="Google Shape;495;p46"/>
          <p:cNvSpPr/>
          <p:nvPr/>
        </p:nvSpPr>
        <p:spPr>
          <a:xfrm>
            <a:off x="3597277" y="3082213"/>
            <a:ext cx="132900" cy="132900"/>
          </a:xfrm>
          <a:prstGeom prst="rect">
            <a:avLst/>
          </a:prstGeom>
          <a:solidFill>
            <a:schemeClr val="lt2"/>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496" name="Google Shape;496;p46"/>
          <p:cNvSpPr txBox="1"/>
          <p:nvPr>
            <p:ph idx="5" type="body"/>
          </p:nvPr>
        </p:nvSpPr>
        <p:spPr>
          <a:xfrm>
            <a:off x="3754538" y="1387313"/>
            <a:ext cx="2192100" cy="1465200"/>
          </a:xfrm>
          <a:prstGeom prst="rect">
            <a:avLst/>
          </a:prstGeom>
        </p:spPr>
        <p:txBody>
          <a:bodyPr anchorCtr="0" anchor="t" bIns="91425" lIns="91425" spcFirstLastPara="1" rIns="91425" wrap="square" tIns="91425">
            <a:noAutofit/>
          </a:bodyPr>
          <a:lstStyle/>
          <a:p>
            <a:pPr indent="0" lvl="0" marL="0" rtl="0" algn="just">
              <a:spcBef>
                <a:spcPts val="0"/>
              </a:spcBef>
              <a:spcAft>
                <a:spcPts val="500"/>
              </a:spcAft>
              <a:buNone/>
            </a:pPr>
            <a:r>
              <a:rPr lang="en" sz="1300"/>
              <a:t>2018 → close to “Day Zero” (would run out of tap water). </a:t>
            </a:r>
            <a:r>
              <a:rPr lang="en" sz="1300"/>
              <a:t>Strict</a:t>
            </a:r>
            <a:r>
              <a:rPr lang="en" sz="1300"/>
              <a:t> water limits, line up for water at distribution points.</a:t>
            </a:r>
            <a:endParaRPr sz="1300"/>
          </a:p>
        </p:txBody>
      </p:sp>
      <p:sp>
        <p:nvSpPr>
          <p:cNvPr id="497" name="Google Shape;497;p46"/>
          <p:cNvSpPr txBox="1"/>
          <p:nvPr>
            <p:ph idx="8" type="body"/>
          </p:nvPr>
        </p:nvSpPr>
        <p:spPr>
          <a:xfrm>
            <a:off x="3735050" y="3289050"/>
            <a:ext cx="2316900" cy="1617600"/>
          </a:xfrm>
          <a:prstGeom prst="rect">
            <a:avLst/>
          </a:prstGeom>
        </p:spPr>
        <p:txBody>
          <a:bodyPr anchorCtr="0" anchor="t" bIns="91425" lIns="91425" spcFirstLastPara="1" rIns="91425" wrap="square" tIns="91425">
            <a:noAutofit/>
          </a:bodyPr>
          <a:lstStyle/>
          <a:p>
            <a:pPr indent="0" lvl="0" marL="0" rtl="0" algn="just">
              <a:spcBef>
                <a:spcPts val="0"/>
              </a:spcBef>
              <a:spcAft>
                <a:spcPts val="0"/>
              </a:spcAft>
              <a:buNone/>
            </a:pPr>
            <a:r>
              <a:rPr lang="en" sz="1400"/>
              <a:t>Some areas (Andalusia) → less rain + hotter temperatures.</a:t>
            </a:r>
            <a:endParaRPr sz="1400"/>
          </a:p>
          <a:p>
            <a:pPr indent="0" lvl="0" marL="0" rtl="0" algn="just">
              <a:spcBef>
                <a:spcPts val="500"/>
              </a:spcBef>
              <a:spcAft>
                <a:spcPts val="500"/>
              </a:spcAft>
              <a:buNone/>
            </a:pPr>
            <a:r>
              <a:rPr lang="en" sz="1400"/>
              <a:t>Water stress for farmers (olives and citrus fruits) and local communities.</a:t>
            </a:r>
            <a:endParaRPr sz="1400"/>
          </a:p>
        </p:txBody>
      </p:sp>
      <p:pic>
        <p:nvPicPr>
          <p:cNvPr id="498" name="Google Shape;498;p46"/>
          <p:cNvPicPr preferRelativeResize="0"/>
          <p:nvPr/>
        </p:nvPicPr>
        <p:blipFill rotWithShape="1">
          <a:blip r:embed="rId3">
            <a:alphaModFix/>
          </a:blip>
          <a:srcRect b="0" l="7609" r="13289" t="0"/>
          <a:stretch/>
        </p:blipFill>
        <p:spPr>
          <a:xfrm>
            <a:off x="6708900" y="609600"/>
            <a:ext cx="2192101" cy="1845575"/>
          </a:xfrm>
          <a:prstGeom prst="rect">
            <a:avLst/>
          </a:prstGeom>
          <a:noFill/>
          <a:ln>
            <a:noFill/>
          </a:ln>
        </p:spPr>
      </p:pic>
      <p:pic>
        <p:nvPicPr>
          <p:cNvPr id="499" name="Google Shape;499;p46"/>
          <p:cNvPicPr preferRelativeResize="0"/>
          <p:nvPr/>
        </p:nvPicPr>
        <p:blipFill rotWithShape="1">
          <a:blip r:embed="rId4">
            <a:alphaModFix/>
          </a:blip>
          <a:srcRect b="6278" l="8037" r="6088" t="8651"/>
          <a:stretch/>
        </p:blipFill>
        <p:spPr>
          <a:xfrm>
            <a:off x="6440075" y="2895043"/>
            <a:ext cx="2460925" cy="1682432"/>
          </a:xfrm>
          <a:prstGeom prst="rect">
            <a:avLst/>
          </a:prstGeom>
          <a:noFill/>
          <a:ln>
            <a:noFill/>
          </a:ln>
        </p:spPr>
      </p:pic>
      <p:sp>
        <p:nvSpPr>
          <p:cNvPr id="500" name="Google Shape;500;p46"/>
          <p:cNvSpPr txBox="1"/>
          <p:nvPr/>
        </p:nvSpPr>
        <p:spPr>
          <a:xfrm>
            <a:off x="304800" y="152400"/>
            <a:ext cx="5634900" cy="6465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3000">
                <a:solidFill>
                  <a:schemeClr val="dk1"/>
                </a:solidFill>
                <a:latin typeface="IBM Plex Sans Light"/>
                <a:ea typeface="IBM Plex Sans Light"/>
                <a:cs typeface="IBM Plex Sans Light"/>
                <a:sym typeface="IBM Plex Sans Light"/>
              </a:rPr>
              <a:t>Real examples</a:t>
            </a:r>
            <a:endParaRPr sz="200"/>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04" name="Shape 504"/>
        <p:cNvGrpSpPr/>
        <p:nvPr/>
      </p:nvGrpSpPr>
      <p:grpSpPr>
        <a:xfrm>
          <a:off x="0" y="0"/>
          <a:ext cx="0" cy="0"/>
          <a:chOff x="0" y="0"/>
          <a:chExt cx="0" cy="0"/>
        </a:xfrm>
      </p:grpSpPr>
      <p:sp>
        <p:nvSpPr>
          <p:cNvPr id="505" name="Google Shape;505;p47"/>
          <p:cNvSpPr txBox="1"/>
          <p:nvPr>
            <p:ph type="title"/>
          </p:nvPr>
        </p:nvSpPr>
        <p:spPr>
          <a:xfrm>
            <a:off x="342900" y="457200"/>
            <a:ext cx="8458200" cy="15816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a:t>Global</a:t>
            </a:r>
            <a:br>
              <a:rPr lang="en"/>
            </a:br>
            <a:r>
              <a:rPr lang="en"/>
              <a:t>Impacts</a:t>
            </a:r>
            <a:endParaRPr/>
          </a:p>
        </p:txBody>
      </p:sp>
      <p:sp>
        <p:nvSpPr>
          <p:cNvPr id="506" name="Google Shape;506;p47"/>
          <p:cNvSpPr txBox="1"/>
          <p:nvPr>
            <p:ph idx="1" type="subTitle"/>
          </p:nvPr>
        </p:nvSpPr>
        <p:spPr>
          <a:xfrm>
            <a:off x="645275" y="2368184"/>
            <a:ext cx="2415000" cy="259200"/>
          </a:xfrm>
          <a:prstGeom prst="rect">
            <a:avLst/>
          </a:prstGeom>
        </p:spPr>
        <p:txBody>
          <a:bodyPr anchorCtr="0" anchor="t" bIns="91425" lIns="91425" spcFirstLastPara="1" rIns="91425" wrap="square" tIns="91425">
            <a:noAutofit/>
          </a:bodyPr>
          <a:lstStyle/>
          <a:p>
            <a:pPr indent="0" lvl="0" marL="0" rtl="0" algn="l">
              <a:spcBef>
                <a:spcPts val="0"/>
              </a:spcBef>
              <a:spcAft>
                <a:spcPts val="400"/>
              </a:spcAft>
              <a:buNone/>
            </a:pPr>
            <a:r>
              <a:rPr lang="en"/>
              <a:t>FOOD INSECURITY</a:t>
            </a:r>
            <a:endParaRPr/>
          </a:p>
        </p:txBody>
      </p:sp>
      <p:sp>
        <p:nvSpPr>
          <p:cNvPr id="507" name="Google Shape;507;p47"/>
          <p:cNvSpPr txBox="1"/>
          <p:nvPr>
            <p:ph idx="2" type="body"/>
          </p:nvPr>
        </p:nvSpPr>
        <p:spPr>
          <a:xfrm>
            <a:off x="342975" y="2786650"/>
            <a:ext cx="2717400" cy="1235100"/>
          </a:xfrm>
          <a:prstGeom prst="rect">
            <a:avLst/>
          </a:prstGeom>
        </p:spPr>
        <p:txBody>
          <a:bodyPr anchorCtr="0" anchor="t" bIns="91425" lIns="91425" spcFirstLastPara="1" rIns="91425" wrap="square" tIns="91425">
            <a:noAutofit/>
          </a:bodyPr>
          <a:lstStyle/>
          <a:p>
            <a:pPr indent="0" lvl="0" marL="0" rtl="0" algn="just">
              <a:lnSpc>
                <a:spcPct val="150000"/>
              </a:lnSpc>
              <a:spcBef>
                <a:spcPts val="0"/>
              </a:spcBef>
              <a:spcAft>
                <a:spcPts val="0"/>
              </a:spcAft>
              <a:buNone/>
            </a:pPr>
            <a:r>
              <a:rPr lang="en" sz="1300"/>
              <a:t>When water becomes limited or unpredictable, farming becomes harder. This leads to lower crop yields and higher food prices.</a:t>
            </a:r>
            <a:endParaRPr sz="1300"/>
          </a:p>
        </p:txBody>
      </p:sp>
      <p:sp>
        <p:nvSpPr>
          <p:cNvPr id="508" name="Google Shape;508;p47"/>
          <p:cNvSpPr txBox="1"/>
          <p:nvPr>
            <p:ph idx="3" type="subTitle"/>
          </p:nvPr>
        </p:nvSpPr>
        <p:spPr>
          <a:xfrm>
            <a:off x="3515600" y="2368184"/>
            <a:ext cx="2415000" cy="259200"/>
          </a:xfrm>
          <a:prstGeom prst="rect">
            <a:avLst/>
          </a:prstGeom>
        </p:spPr>
        <p:txBody>
          <a:bodyPr anchorCtr="0" anchor="t" bIns="91425" lIns="91425" spcFirstLastPara="1" rIns="91425" wrap="square" tIns="91425">
            <a:noAutofit/>
          </a:bodyPr>
          <a:lstStyle/>
          <a:p>
            <a:pPr indent="0" lvl="0" marL="0" rtl="0" algn="l">
              <a:spcBef>
                <a:spcPts val="0"/>
              </a:spcBef>
              <a:spcAft>
                <a:spcPts val="400"/>
              </a:spcAft>
              <a:buNone/>
            </a:pPr>
            <a:r>
              <a:rPr lang="en"/>
              <a:t>MIGRATION AND CONFLICT</a:t>
            </a:r>
            <a:endParaRPr/>
          </a:p>
        </p:txBody>
      </p:sp>
      <p:sp>
        <p:nvSpPr>
          <p:cNvPr id="509" name="Google Shape;509;p47"/>
          <p:cNvSpPr txBox="1"/>
          <p:nvPr>
            <p:ph idx="4" type="body"/>
          </p:nvPr>
        </p:nvSpPr>
        <p:spPr>
          <a:xfrm>
            <a:off x="3213300" y="2786650"/>
            <a:ext cx="2717400" cy="1734600"/>
          </a:xfrm>
          <a:prstGeom prst="rect">
            <a:avLst/>
          </a:prstGeom>
        </p:spPr>
        <p:txBody>
          <a:bodyPr anchorCtr="0" anchor="t" bIns="91425" lIns="91425" spcFirstLastPara="1" rIns="91425" wrap="square" tIns="91425">
            <a:noAutofit/>
          </a:bodyPr>
          <a:lstStyle/>
          <a:p>
            <a:pPr indent="0" lvl="0" marL="0" rtl="0" algn="just">
              <a:lnSpc>
                <a:spcPct val="150000"/>
              </a:lnSpc>
              <a:spcBef>
                <a:spcPts val="0"/>
              </a:spcBef>
              <a:spcAft>
                <a:spcPts val="0"/>
              </a:spcAft>
              <a:buNone/>
            </a:pPr>
            <a:r>
              <a:rPr lang="en"/>
              <a:t>In some places, people are forced to leave their homes due to drought or water pollution. Scarcity can also cause tension or even conflict between communities or countries sharing the same water sources.</a:t>
            </a:r>
            <a:endParaRPr/>
          </a:p>
        </p:txBody>
      </p:sp>
      <p:sp>
        <p:nvSpPr>
          <p:cNvPr id="510" name="Google Shape;510;p47"/>
          <p:cNvSpPr txBox="1"/>
          <p:nvPr>
            <p:ph idx="5" type="subTitle"/>
          </p:nvPr>
        </p:nvSpPr>
        <p:spPr>
          <a:xfrm>
            <a:off x="6385925" y="2368184"/>
            <a:ext cx="2415000" cy="259200"/>
          </a:xfrm>
          <a:prstGeom prst="rect">
            <a:avLst/>
          </a:prstGeom>
        </p:spPr>
        <p:txBody>
          <a:bodyPr anchorCtr="0" anchor="t" bIns="91425" lIns="91425" spcFirstLastPara="1" rIns="91425" wrap="square" tIns="91425">
            <a:noAutofit/>
          </a:bodyPr>
          <a:lstStyle/>
          <a:p>
            <a:pPr indent="0" lvl="0" marL="0" rtl="0" algn="l">
              <a:spcBef>
                <a:spcPts val="0"/>
              </a:spcBef>
              <a:spcAft>
                <a:spcPts val="400"/>
              </a:spcAft>
              <a:buNone/>
            </a:pPr>
            <a:r>
              <a:rPr lang="en"/>
              <a:t>HEALTH RISKS</a:t>
            </a:r>
            <a:endParaRPr/>
          </a:p>
        </p:txBody>
      </p:sp>
      <p:sp>
        <p:nvSpPr>
          <p:cNvPr id="511" name="Google Shape;511;p47"/>
          <p:cNvSpPr txBox="1"/>
          <p:nvPr>
            <p:ph idx="6" type="body"/>
          </p:nvPr>
        </p:nvSpPr>
        <p:spPr>
          <a:xfrm>
            <a:off x="6083625" y="2786650"/>
            <a:ext cx="2717400" cy="1734600"/>
          </a:xfrm>
          <a:prstGeom prst="rect">
            <a:avLst/>
          </a:prstGeom>
        </p:spPr>
        <p:txBody>
          <a:bodyPr anchorCtr="0" anchor="t" bIns="91425" lIns="91425" spcFirstLastPara="1" rIns="91425" wrap="square" tIns="91425">
            <a:noAutofit/>
          </a:bodyPr>
          <a:lstStyle/>
          <a:p>
            <a:pPr indent="0" lvl="0" marL="0" rtl="0" algn="just">
              <a:lnSpc>
                <a:spcPct val="150000"/>
              </a:lnSpc>
              <a:spcBef>
                <a:spcPts val="0"/>
              </a:spcBef>
              <a:spcAft>
                <a:spcPts val="0"/>
              </a:spcAft>
              <a:buNone/>
            </a:pPr>
            <a:r>
              <a:rPr lang="en"/>
              <a:t>Changes in water systems can increase the spread of diseases like cholera and malaria. In many areas, people also lose access to clean drinking water, which affects hygiene and public health.</a:t>
            </a:r>
            <a:endParaRPr/>
          </a:p>
        </p:txBody>
      </p:sp>
      <p:sp>
        <p:nvSpPr>
          <p:cNvPr id="512" name="Google Shape;512;p47"/>
          <p:cNvSpPr txBox="1"/>
          <p:nvPr>
            <p:ph idx="12" type="sldNum"/>
          </p:nvPr>
        </p:nvSpPr>
        <p:spPr>
          <a:xfrm>
            <a:off x="8229600" y="4799170"/>
            <a:ext cx="457200" cy="2739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
        <p:nvSpPr>
          <p:cNvPr id="513" name="Google Shape;513;p47"/>
          <p:cNvSpPr/>
          <p:nvPr/>
        </p:nvSpPr>
        <p:spPr>
          <a:xfrm>
            <a:off x="453727" y="2463875"/>
            <a:ext cx="132900" cy="132900"/>
          </a:xfrm>
          <a:prstGeom prst="rect">
            <a:avLst/>
          </a:prstGeom>
          <a:solidFill>
            <a:schemeClr val="lt2"/>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514" name="Google Shape;514;p47"/>
          <p:cNvSpPr/>
          <p:nvPr/>
        </p:nvSpPr>
        <p:spPr>
          <a:xfrm>
            <a:off x="3324052" y="2463875"/>
            <a:ext cx="132900" cy="132900"/>
          </a:xfrm>
          <a:prstGeom prst="rect">
            <a:avLst/>
          </a:prstGeom>
          <a:solidFill>
            <a:schemeClr val="lt2"/>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515" name="Google Shape;515;p47"/>
          <p:cNvSpPr/>
          <p:nvPr/>
        </p:nvSpPr>
        <p:spPr>
          <a:xfrm>
            <a:off x="6194377" y="2463875"/>
            <a:ext cx="132900" cy="132900"/>
          </a:xfrm>
          <a:prstGeom prst="rect">
            <a:avLst/>
          </a:prstGeom>
          <a:solidFill>
            <a:schemeClr val="lt2"/>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cxnSp>
        <p:nvCxnSpPr>
          <p:cNvPr id="516" name="Google Shape;516;p47"/>
          <p:cNvCxnSpPr/>
          <p:nvPr/>
        </p:nvCxnSpPr>
        <p:spPr>
          <a:xfrm flipH="1" rot="10800000">
            <a:off x="342900" y="427500"/>
            <a:ext cx="5385600" cy="33300"/>
          </a:xfrm>
          <a:prstGeom prst="straightConnector1">
            <a:avLst/>
          </a:prstGeom>
          <a:noFill/>
          <a:ln cap="flat" cmpd="sng" w="9525">
            <a:solidFill>
              <a:schemeClr val="dk1"/>
            </a:solidFill>
            <a:prstDash val="solid"/>
            <a:round/>
            <a:headEnd len="med" w="med" type="none"/>
            <a:tailEnd len="med" w="med" type="none"/>
          </a:ln>
        </p:spPr>
      </p:cxnSp>
      <p:cxnSp>
        <p:nvCxnSpPr>
          <p:cNvPr id="517" name="Google Shape;517;p47"/>
          <p:cNvCxnSpPr/>
          <p:nvPr/>
        </p:nvCxnSpPr>
        <p:spPr>
          <a:xfrm flipH="1" rot="10800000">
            <a:off x="342900" y="2017200"/>
            <a:ext cx="5371500" cy="21600"/>
          </a:xfrm>
          <a:prstGeom prst="straightConnector1">
            <a:avLst/>
          </a:prstGeom>
          <a:noFill/>
          <a:ln cap="flat" cmpd="sng" w="9525">
            <a:solidFill>
              <a:schemeClr val="dk1"/>
            </a:solidFill>
            <a:prstDash val="solid"/>
            <a:round/>
            <a:headEnd len="med" w="med" type="none"/>
            <a:tailEnd len="med" w="med" type="none"/>
          </a:ln>
        </p:spPr>
      </p:cxnSp>
      <p:cxnSp>
        <p:nvCxnSpPr>
          <p:cNvPr id="518" name="Google Shape;518;p47"/>
          <p:cNvCxnSpPr/>
          <p:nvPr/>
        </p:nvCxnSpPr>
        <p:spPr>
          <a:xfrm>
            <a:off x="342977" y="4721393"/>
            <a:ext cx="8471100" cy="0"/>
          </a:xfrm>
          <a:prstGeom prst="straightConnector1">
            <a:avLst/>
          </a:prstGeom>
          <a:noFill/>
          <a:ln cap="flat" cmpd="sng" w="9525">
            <a:solidFill>
              <a:schemeClr val="dk1"/>
            </a:solidFill>
            <a:prstDash val="solid"/>
            <a:round/>
            <a:headEnd len="med" w="med" type="none"/>
            <a:tailEnd len="med" w="med" type="none"/>
          </a:ln>
        </p:spPr>
      </p:cxnSp>
      <p:sp>
        <p:nvSpPr>
          <p:cNvPr id="519" name="Google Shape;519;p47"/>
          <p:cNvSpPr txBox="1"/>
          <p:nvPr>
            <p:ph idx="5" type="subTitle"/>
          </p:nvPr>
        </p:nvSpPr>
        <p:spPr>
          <a:xfrm>
            <a:off x="6344275" y="208234"/>
            <a:ext cx="2415000" cy="259200"/>
          </a:xfrm>
          <a:prstGeom prst="rect">
            <a:avLst/>
          </a:prstGeom>
        </p:spPr>
        <p:txBody>
          <a:bodyPr anchorCtr="0" anchor="t" bIns="91425" lIns="91425" spcFirstLastPara="1" rIns="91425" wrap="square" tIns="91425">
            <a:noAutofit/>
          </a:bodyPr>
          <a:lstStyle/>
          <a:p>
            <a:pPr indent="0" lvl="0" marL="0" rtl="0" algn="l">
              <a:spcBef>
                <a:spcPts val="0"/>
              </a:spcBef>
              <a:spcAft>
                <a:spcPts val="400"/>
              </a:spcAft>
              <a:buNone/>
            </a:pPr>
            <a:r>
              <a:rPr lang="en"/>
              <a:t>ECONOMIC CONSEQUENCES</a:t>
            </a:r>
            <a:endParaRPr/>
          </a:p>
        </p:txBody>
      </p:sp>
      <p:sp>
        <p:nvSpPr>
          <p:cNvPr id="520" name="Google Shape;520;p47"/>
          <p:cNvSpPr txBox="1"/>
          <p:nvPr>
            <p:ph idx="6" type="body"/>
          </p:nvPr>
        </p:nvSpPr>
        <p:spPr>
          <a:xfrm>
            <a:off x="6041975" y="550500"/>
            <a:ext cx="2717400" cy="1734600"/>
          </a:xfrm>
          <a:prstGeom prst="rect">
            <a:avLst/>
          </a:prstGeom>
        </p:spPr>
        <p:txBody>
          <a:bodyPr anchorCtr="0" anchor="t" bIns="91425" lIns="91425" spcFirstLastPara="1" rIns="91425" wrap="square" tIns="91425">
            <a:noAutofit/>
          </a:bodyPr>
          <a:lstStyle/>
          <a:p>
            <a:pPr indent="0" lvl="0" marL="0" rtl="0" algn="just">
              <a:lnSpc>
                <a:spcPct val="150000"/>
              </a:lnSpc>
              <a:spcBef>
                <a:spcPts val="0"/>
              </a:spcBef>
              <a:spcAft>
                <a:spcPts val="0"/>
              </a:spcAft>
              <a:buNone/>
            </a:pPr>
            <a:r>
              <a:rPr lang="en"/>
              <a:t>Sectors like agriculture, tourism, and energy (especially hydroelectric power) are directly affected. This can slow down development and put pressure on already fragile economies.</a:t>
            </a:r>
            <a:endParaRPr/>
          </a:p>
        </p:txBody>
      </p:sp>
      <p:sp>
        <p:nvSpPr>
          <p:cNvPr id="521" name="Google Shape;521;p47"/>
          <p:cNvSpPr/>
          <p:nvPr/>
        </p:nvSpPr>
        <p:spPr>
          <a:xfrm>
            <a:off x="6152727" y="303925"/>
            <a:ext cx="132900" cy="132900"/>
          </a:xfrm>
          <a:prstGeom prst="rect">
            <a:avLst/>
          </a:prstGeom>
          <a:solidFill>
            <a:schemeClr val="lt2"/>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25" name="Shape 525"/>
        <p:cNvGrpSpPr/>
        <p:nvPr/>
      </p:nvGrpSpPr>
      <p:grpSpPr>
        <a:xfrm>
          <a:off x="0" y="0"/>
          <a:ext cx="0" cy="0"/>
          <a:chOff x="0" y="0"/>
          <a:chExt cx="0" cy="0"/>
        </a:xfrm>
      </p:grpSpPr>
      <p:sp>
        <p:nvSpPr>
          <p:cNvPr id="526" name="Google Shape;526;p48"/>
          <p:cNvSpPr txBox="1"/>
          <p:nvPr>
            <p:ph type="title"/>
          </p:nvPr>
        </p:nvSpPr>
        <p:spPr>
          <a:xfrm>
            <a:off x="342900" y="-83050"/>
            <a:ext cx="8576100" cy="13599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sz="4100"/>
              <a:t>Climate change food insecurity map</a:t>
            </a:r>
            <a:endParaRPr sz="4100"/>
          </a:p>
        </p:txBody>
      </p:sp>
      <p:sp>
        <p:nvSpPr>
          <p:cNvPr id="527" name="Google Shape;527;p48"/>
          <p:cNvSpPr txBox="1"/>
          <p:nvPr>
            <p:ph type="title"/>
          </p:nvPr>
        </p:nvSpPr>
        <p:spPr>
          <a:xfrm>
            <a:off x="1305625" y="830125"/>
            <a:ext cx="2296200" cy="8922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sz="3000"/>
              <a:t>2025</a:t>
            </a:r>
            <a:endParaRPr sz="3000"/>
          </a:p>
        </p:txBody>
      </p:sp>
      <p:pic>
        <p:nvPicPr>
          <p:cNvPr id="528" name="Google Shape;528;p48" title="Captura de pantalla 2025-04-09 153640.png"/>
          <p:cNvPicPr preferRelativeResize="0"/>
          <p:nvPr/>
        </p:nvPicPr>
        <p:blipFill>
          <a:blip r:embed="rId3">
            <a:alphaModFix/>
          </a:blip>
          <a:stretch>
            <a:fillRect/>
          </a:stretch>
        </p:blipFill>
        <p:spPr>
          <a:xfrm>
            <a:off x="4758408" y="1624450"/>
            <a:ext cx="4042688" cy="2522426"/>
          </a:xfrm>
          <a:prstGeom prst="rect">
            <a:avLst/>
          </a:prstGeom>
          <a:noFill/>
          <a:ln>
            <a:noFill/>
          </a:ln>
        </p:spPr>
      </p:pic>
      <p:pic>
        <p:nvPicPr>
          <p:cNvPr id="529" name="Google Shape;529;p48" title="Captura de pantalla 2025-04-09 153708.png"/>
          <p:cNvPicPr preferRelativeResize="0"/>
          <p:nvPr/>
        </p:nvPicPr>
        <p:blipFill>
          <a:blip r:embed="rId4">
            <a:alphaModFix/>
          </a:blip>
          <a:stretch>
            <a:fillRect/>
          </a:stretch>
        </p:blipFill>
        <p:spPr>
          <a:xfrm>
            <a:off x="462328" y="1624450"/>
            <a:ext cx="3957274" cy="2522413"/>
          </a:xfrm>
          <a:prstGeom prst="rect">
            <a:avLst/>
          </a:prstGeom>
          <a:noFill/>
          <a:ln>
            <a:noFill/>
          </a:ln>
        </p:spPr>
      </p:pic>
      <p:sp>
        <p:nvSpPr>
          <p:cNvPr id="530" name="Google Shape;530;p48"/>
          <p:cNvSpPr txBox="1"/>
          <p:nvPr>
            <p:ph type="title"/>
          </p:nvPr>
        </p:nvSpPr>
        <p:spPr>
          <a:xfrm>
            <a:off x="5556875" y="841075"/>
            <a:ext cx="2296200" cy="8922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sz="3000"/>
              <a:t>2080</a:t>
            </a:r>
            <a:endParaRPr sz="3000"/>
          </a:p>
        </p:txBody>
      </p:sp>
      <p:pic>
        <p:nvPicPr>
          <p:cNvPr id="531" name="Google Shape;531;p48" title="Captura de pantalla 2025-04-09 153944.png"/>
          <p:cNvPicPr preferRelativeResize="0"/>
          <p:nvPr/>
        </p:nvPicPr>
        <p:blipFill>
          <a:blip r:embed="rId5">
            <a:alphaModFix/>
          </a:blip>
          <a:stretch>
            <a:fillRect/>
          </a:stretch>
        </p:blipFill>
        <p:spPr>
          <a:xfrm>
            <a:off x="7128575" y="4214000"/>
            <a:ext cx="1672525" cy="770725"/>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5" name="Shape 535"/>
        <p:cNvGrpSpPr/>
        <p:nvPr/>
      </p:nvGrpSpPr>
      <p:grpSpPr>
        <a:xfrm>
          <a:off x="0" y="0"/>
          <a:ext cx="0" cy="0"/>
          <a:chOff x="0" y="0"/>
          <a:chExt cx="0" cy="0"/>
        </a:xfrm>
      </p:grpSpPr>
      <p:sp>
        <p:nvSpPr>
          <p:cNvPr id="536" name="Google Shape;536;p49"/>
          <p:cNvSpPr/>
          <p:nvPr/>
        </p:nvSpPr>
        <p:spPr>
          <a:xfrm>
            <a:off x="960700" y="457200"/>
            <a:ext cx="3656700" cy="3656700"/>
          </a:xfrm>
          <a:prstGeom prst="rect">
            <a:avLst/>
          </a:prstGeom>
          <a:solidFill>
            <a:schemeClr val="dk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IBM Plex Sans Light"/>
              <a:ea typeface="IBM Plex Sans Light"/>
              <a:cs typeface="IBM Plex Sans Light"/>
              <a:sym typeface="IBM Plex Sans Light"/>
            </a:endParaRPr>
          </a:p>
        </p:txBody>
      </p:sp>
      <p:sp>
        <p:nvSpPr>
          <p:cNvPr id="537" name="Google Shape;537;p49"/>
          <p:cNvSpPr/>
          <p:nvPr>
            <p:ph idx="2" type="pic"/>
          </p:nvPr>
        </p:nvSpPr>
        <p:spPr>
          <a:xfrm>
            <a:off x="304800" y="2567375"/>
            <a:ext cx="3358200" cy="2118900"/>
          </a:xfrm>
          <a:prstGeom prst="rect">
            <a:avLst/>
          </a:prstGeom>
          <a:noFill/>
          <a:ln>
            <a:noFill/>
          </a:ln>
        </p:spPr>
      </p:sp>
      <p:sp>
        <p:nvSpPr>
          <p:cNvPr id="538" name="Google Shape;538;p49"/>
          <p:cNvSpPr txBox="1"/>
          <p:nvPr>
            <p:ph idx="1" type="subTitle"/>
          </p:nvPr>
        </p:nvSpPr>
        <p:spPr>
          <a:xfrm>
            <a:off x="5087200" y="871784"/>
            <a:ext cx="3461100" cy="259200"/>
          </a:xfrm>
          <a:prstGeom prst="rect">
            <a:avLst/>
          </a:prstGeom>
        </p:spPr>
        <p:txBody>
          <a:bodyPr anchorCtr="0" anchor="t" bIns="91425" lIns="91425" spcFirstLastPara="1" rIns="91425" wrap="square" tIns="91425">
            <a:noAutofit/>
          </a:bodyPr>
          <a:lstStyle/>
          <a:p>
            <a:pPr indent="0" lvl="0" marL="0" rtl="0" algn="l">
              <a:spcBef>
                <a:spcPts val="0"/>
              </a:spcBef>
              <a:spcAft>
                <a:spcPts val="400"/>
              </a:spcAft>
              <a:buNone/>
            </a:pPr>
            <a:r>
              <a:rPr lang="en" sz="1200"/>
              <a:t>SUSTAINABLE WATER MANAGEMENT</a:t>
            </a:r>
            <a:endParaRPr sz="1200"/>
          </a:p>
        </p:txBody>
      </p:sp>
      <p:sp>
        <p:nvSpPr>
          <p:cNvPr id="539" name="Google Shape;539;p49"/>
          <p:cNvSpPr txBox="1"/>
          <p:nvPr>
            <p:ph idx="2" type="body"/>
          </p:nvPr>
        </p:nvSpPr>
        <p:spPr>
          <a:xfrm>
            <a:off x="5021700" y="1195350"/>
            <a:ext cx="3748200" cy="613200"/>
          </a:xfrm>
          <a:prstGeom prst="rect">
            <a:avLst/>
          </a:prstGeom>
        </p:spPr>
        <p:txBody>
          <a:bodyPr anchorCtr="0" anchor="t" bIns="91425" lIns="91425" spcFirstLastPara="1" rIns="91425" wrap="square" tIns="91425">
            <a:noAutofit/>
          </a:bodyPr>
          <a:lstStyle/>
          <a:p>
            <a:pPr indent="0" lvl="0" marL="0" rtl="0" algn="just">
              <a:lnSpc>
                <a:spcPct val="150000"/>
              </a:lnSpc>
              <a:spcBef>
                <a:spcPts val="0"/>
              </a:spcBef>
              <a:spcAft>
                <a:spcPts val="0"/>
              </a:spcAft>
              <a:buNone/>
            </a:pPr>
            <a:r>
              <a:rPr lang="en" sz="1300"/>
              <a:t>Using water more efficiently in farming, homes, and industry.</a:t>
            </a:r>
            <a:endParaRPr sz="1300"/>
          </a:p>
        </p:txBody>
      </p:sp>
      <p:sp>
        <p:nvSpPr>
          <p:cNvPr id="540" name="Google Shape;540;p49"/>
          <p:cNvSpPr txBox="1"/>
          <p:nvPr>
            <p:ph idx="3" type="subTitle"/>
          </p:nvPr>
        </p:nvSpPr>
        <p:spPr>
          <a:xfrm>
            <a:off x="5087200" y="1997709"/>
            <a:ext cx="3461100" cy="259200"/>
          </a:xfrm>
          <a:prstGeom prst="rect">
            <a:avLst/>
          </a:prstGeom>
        </p:spPr>
        <p:txBody>
          <a:bodyPr anchorCtr="0" anchor="t" bIns="91425" lIns="91425" spcFirstLastPara="1" rIns="91425" wrap="square" tIns="91425">
            <a:noAutofit/>
          </a:bodyPr>
          <a:lstStyle/>
          <a:p>
            <a:pPr indent="0" lvl="0" marL="0" rtl="0" algn="l">
              <a:spcBef>
                <a:spcPts val="0"/>
              </a:spcBef>
              <a:spcAft>
                <a:spcPts val="400"/>
              </a:spcAft>
              <a:buNone/>
            </a:pPr>
            <a:r>
              <a:rPr lang="en" sz="1200"/>
              <a:t>PROTECTING NATURAL ECOSYSTEMS</a:t>
            </a:r>
            <a:endParaRPr sz="1200"/>
          </a:p>
        </p:txBody>
      </p:sp>
      <p:sp>
        <p:nvSpPr>
          <p:cNvPr id="541" name="Google Shape;541;p49"/>
          <p:cNvSpPr txBox="1"/>
          <p:nvPr>
            <p:ph idx="4" type="body"/>
          </p:nvPr>
        </p:nvSpPr>
        <p:spPr>
          <a:xfrm>
            <a:off x="5087200" y="2321275"/>
            <a:ext cx="3748200" cy="1072200"/>
          </a:xfrm>
          <a:prstGeom prst="rect">
            <a:avLst/>
          </a:prstGeom>
        </p:spPr>
        <p:txBody>
          <a:bodyPr anchorCtr="0" anchor="t" bIns="91425" lIns="91425" spcFirstLastPara="1" rIns="91425" wrap="square" tIns="91425">
            <a:noAutofit/>
          </a:bodyPr>
          <a:lstStyle/>
          <a:p>
            <a:pPr indent="0" lvl="0" marL="0" rtl="0" algn="just">
              <a:lnSpc>
                <a:spcPct val="150000"/>
              </a:lnSpc>
              <a:spcBef>
                <a:spcPts val="0"/>
              </a:spcBef>
              <a:spcAft>
                <a:spcPts val="0"/>
              </a:spcAft>
              <a:buNone/>
            </a:pPr>
            <a:r>
              <a:rPr lang="en" sz="1300"/>
              <a:t>Wetlands and forests help regulate water cycles. Protecting them can reduce flooding and improve water quality.</a:t>
            </a:r>
            <a:endParaRPr sz="1300"/>
          </a:p>
        </p:txBody>
      </p:sp>
      <p:sp>
        <p:nvSpPr>
          <p:cNvPr id="542" name="Google Shape;542;p49"/>
          <p:cNvSpPr txBox="1"/>
          <p:nvPr>
            <p:ph idx="5" type="subTitle"/>
          </p:nvPr>
        </p:nvSpPr>
        <p:spPr>
          <a:xfrm>
            <a:off x="5087200" y="3504634"/>
            <a:ext cx="3461100" cy="259200"/>
          </a:xfrm>
          <a:prstGeom prst="rect">
            <a:avLst/>
          </a:prstGeom>
        </p:spPr>
        <p:txBody>
          <a:bodyPr anchorCtr="0" anchor="t" bIns="91425" lIns="91425" spcFirstLastPara="1" rIns="91425" wrap="square" tIns="91425">
            <a:noAutofit/>
          </a:bodyPr>
          <a:lstStyle/>
          <a:p>
            <a:pPr indent="0" lvl="0" marL="0" rtl="0" algn="l">
              <a:spcBef>
                <a:spcPts val="0"/>
              </a:spcBef>
              <a:spcAft>
                <a:spcPts val="400"/>
              </a:spcAft>
              <a:buNone/>
            </a:pPr>
            <a:r>
              <a:rPr lang="en" sz="1200"/>
              <a:t>EDUCATION AND COOPERATION</a:t>
            </a:r>
            <a:endParaRPr sz="1200"/>
          </a:p>
        </p:txBody>
      </p:sp>
      <p:sp>
        <p:nvSpPr>
          <p:cNvPr id="543" name="Google Shape;543;p49"/>
          <p:cNvSpPr txBox="1"/>
          <p:nvPr>
            <p:ph idx="6" type="body"/>
          </p:nvPr>
        </p:nvSpPr>
        <p:spPr>
          <a:xfrm>
            <a:off x="5089700" y="3923100"/>
            <a:ext cx="3748200" cy="571800"/>
          </a:xfrm>
          <a:prstGeom prst="rect">
            <a:avLst/>
          </a:prstGeom>
        </p:spPr>
        <p:txBody>
          <a:bodyPr anchorCtr="0" anchor="t" bIns="91425" lIns="91425" spcFirstLastPara="1" rIns="91425" wrap="square" tIns="91425">
            <a:noAutofit/>
          </a:bodyPr>
          <a:lstStyle/>
          <a:p>
            <a:pPr indent="0" lvl="0" marL="0" rtl="0" algn="just">
              <a:lnSpc>
                <a:spcPct val="150000"/>
              </a:lnSpc>
              <a:spcBef>
                <a:spcPts val="0"/>
              </a:spcBef>
              <a:spcAft>
                <a:spcPts val="0"/>
              </a:spcAft>
              <a:buNone/>
            </a:pPr>
            <a:r>
              <a:rPr lang="en" sz="1300"/>
              <a:t>Teaching people about water conservation and encouraging governments to work together.</a:t>
            </a:r>
            <a:endParaRPr/>
          </a:p>
        </p:txBody>
      </p:sp>
      <p:sp>
        <p:nvSpPr>
          <p:cNvPr id="544" name="Google Shape;544;p49"/>
          <p:cNvSpPr txBox="1"/>
          <p:nvPr>
            <p:ph type="title"/>
          </p:nvPr>
        </p:nvSpPr>
        <p:spPr>
          <a:xfrm>
            <a:off x="1071525" y="457200"/>
            <a:ext cx="3435000" cy="1859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Solutions &amp;</a:t>
            </a:r>
            <a:endParaRPr/>
          </a:p>
          <a:p>
            <a:pPr indent="0" lvl="0" marL="0" rtl="0" algn="l">
              <a:spcBef>
                <a:spcPts val="0"/>
              </a:spcBef>
              <a:spcAft>
                <a:spcPts val="0"/>
              </a:spcAft>
              <a:buNone/>
            </a:pPr>
            <a:r>
              <a:rPr lang="en"/>
              <a:t>Adaptations</a:t>
            </a:r>
            <a:endParaRPr/>
          </a:p>
        </p:txBody>
      </p:sp>
      <p:sp>
        <p:nvSpPr>
          <p:cNvPr id="545" name="Google Shape;545;p49"/>
          <p:cNvSpPr txBox="1"/>
          <p:nvPr>
            <p:ph idx="12" type="sldNum"/>
          </p:nvPr>
        </p:nvSpPr>
        <p:spPr>
          <a:xfrm>
            <a:off x="8077200" y="4799170"/>
            <a:ext cx="457200" cy="2739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grpSp>
        <p:nvGrpSpPr>
          <p:cNvPr id="546" name="Google Shape;546;p49"/>
          <p:cNvGrpSpPr/>
          <p:nvPr/>
        </p:nvGrpSpPr>
        <p:grpSpPr>
          <a:xfrm>
            <a:off x="4617392" y="777600"/>
            <a:ext cx="4152494" cy="322775"/>
            <a:chOff x="4769801" y="777600"/>
            <a:chExt cx="3915600" cy="322775"/>
          </a:xfrm>
        </p:grpSpPr>
        <p:cxnSp>
          <p:nvCxnSpPr>
            <p:cNvPr id="547" name="Google Shape;547;p49"/>
            <p:cNvCxnSpPr/>
            <p:nvPr/>
          </p:nvCxnSpPr>
          <p:spPr>
            <a:xfrm>
              <a:off x="4769801" y="777600"/>
              <a:ext cx="3915600" cy="0"/>
            </a:xfrm>
            <a:prstGeom prst="straightConnector1">
              <a:avLst/>
            </a:prstGeom>
            <a:noFill/>
            <a:ln cap="flat" cmpd="sng" w="9525">
              <a:solidFill>
                <a:schemeClr val="dk1"/>
              </a:solidFill>
              <a:prstDash val="solid"/>
              <a:round/>
              <a:headEnd len="med" w="med" type="none"/>
              <a:tailEnd len="med" w="med" type="none"/>
            </a:ln>
          </p:spPr>
        </p:cxnSp>
        <p:sp>
          <p:nvSpPr>
            <p:cNvPr id="548" name="Google Shape;548;p49"/>
            <p:cNvSpPr/>
            <p:nvPr/>
          </p:nvSpPr>
          <p:spPr>
            <a:xfrm>
              <a:off x="5048052" y="967475"/>
              <a:ext cx="132900" cy="132900"/>
            </a:xfrm>
            <a:prstGeom prst="rect">
              <a:avLst/>
            </a:prstGeom>
            <a:solidFill>
              <a:schemeClr val="lt2"/>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grpSp>
      <p:grpSp>
        <p:nvGrpSpPr>
          <p:cNvPr id="549" name="Google Shape;549;p49"/>
          <p:cNvGrpSpPr/>
          <p:nvPr/>
        </p:nvGrpSpPr>
        <p:grpSpPr>
          <a:xfrm>
            <a:off x="4617501" y="3410450"/>
            <a:ext cx="4069483" cy="322775"/>
            <a:chOff x="4769801" y="3029450"/>
            <a:chExt cx="3915600" cy="322775"/>
          </a:xfrm>
        </p:grpSpPr>
        <p:cxnSp>
          <p:nvCxnSpPr>
            <p:cNvPr id="550" name="Google Shape;550;p49"/>
            <p:cNvCxnSpPr/>
            <p:nvPr/>
          </p:nvCxnSpPr>
          <p:spPr>
            <a:xfrm>
              <a:off x="4769801" y="3029450"/>
              <a:ext cx="3915600" cy="0"/>
            </a:xfrm>
            <a:prstGeom prst="straightConnector1">
              <a:avLst/>
            </a:prstGeom>
            <a:noFill/>
            <a:ln cap="flat" cmpd="sng" w="9525">
              <a:solidFill>
                <a:schemeClr val="dk1"/>
              </a:solidFill>
              <a:prstDash val="solid"/>
              <a:round/>
              <a:headEnd len="med" w="med" type="none"/>
              <a:tailEnd len="med" w="med" type="none"/>
            </a:ln>
          </p:spPr>
        </p:cxnSp>
        <p:sp>
          <p:nvSpPr>
            <p:cNvPr id="551" name="Google Shape;551;p49"/>
            <p:cNvSpPr/>
            <p:nvPr/>
          </p:nvSpPr>
          <p:spPr>
            <a:xfrm>
              <a:off x="5048052" y="3219325"/>
              <a:ext cx="132900" cy="132900"/>
            </a:xfrm>
            <a:prstGeom prst="rect">
              <a:avLst/>
            </a:prstGeom>
            <a:solidFill>
              <a:schemeClr val="lt2"/>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grpSp>
      <p:grpSp>
        <p:nvGrpSpPr>
          <p:cNvPr id="552" name="Google Shape;552;p49"/>
          <p:cNvGrpSpPr/>
          <p:nvPr/>
        </p:nvGrpSpPr>
        <p:grpSpPr>
          <a:xfrm>
            <a:off x="4617423" y="1903525"/>
            <a:ext cx="4152494" cy="322775"/>
            <a:chOff x="4769801" y="1903525"/>
            <a:chExt cx="3915600" cy="322775"/>
          </a:xfrm>
        </p:grpSpPr>
        <p:sp>
          <p:nvSpPr>
            <p:cNvPr id="553" name="Google Shape;553;p49"/>
            <p:cNvSpPr/>
            <p:nvPr/>
          </p:nvSpPr>
          <p:spPr>
            <a:xfrm>
              <a:off x="5048052" y="2093400"/>
              <a:ext cx="132900" cy="132900"/>
            </a:xfrm>
            <a:prstGeom prst="rect">
              <a:avLst/>
            </a:prstGeom>
            <a:solidFill>
              <a:schemeClr val="lt2"/>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cxnSp>
          <p:nvCxnSpPr>
            <p:cNvPr id="554" name="Google Shape;554;p49"/>
            <p:cNvCxnSpPr/>
            <p:nvPr/>
          </p:nvCxnSpPr>
          <p:spPr>
            <a:xfrm>
              <a:off x="4769801" y="1903525"/>
              <a:ext cx="3915600" cy="0"/>
            </a:xfrm>
            <a:prstGeom prst="straightConnector1">
              <a:avLst/>
            </a:prstGeom>
            <a:noFill/>
            <a:ln cap="flat" cmpd="sng" w="9525">
              <a:solidFill>
                <a:schemeClr val="dk1"/>
              </a:solidFill>
              <a:prstDash val="solid"/>
              <a:round/>
              <a:headEnd len="med" w="med" type="none"/>
              <a:tailEnd len="med" w="med" type="none"/>
            </a:ln>
          </p:spPr>
        </p:cxnSp>
      </p:grpSp>
      <p:grpSp>
        <p:nvGrpSpPr>
          <p:cNvPr id="555" name="Google Shape;555;p49"/>
          <p:cNvGrpSpPr/>
          <p:nvPr/>
        </p:nvGrpSpPr>
        <p:grpSpPr>
          <a:xfrm>
            <a:off x="3755577" y="3508305"/>
            <a:ext cx="594300" cy="501771"/>
            <a:chOff x="6107475" y="4573475"/>
            <a:chExt cx="594300" cy="501771"/>
          </a:xfrm>
        </p:grpSpPr>
        <p:sp>
          <p:nvSpPr>
            <p:cNvPr id="556" name="Google Shape;556;p49"/>
            <p:cNvSpPr/>
            <p:nvPr/>
          </p:nvSpPr>
          <p:spPr>
            <a:xfrm>
              <a:off x="6107475" y="4573475"/>
              <a:ext cx="45600" cy="456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557" name="Google Shape;557;p49"/>
            <p:cNvSpPr/>
            <p:nvPr/>
          </p:nvSpPr>
          <p:spPr>
            <a:xfrm>
              <a:off x="6244650" y="4573475"/>
              <a:ext cx="45600" cy="456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558" name="Google Shape;558;p49"/>
            <p:cNvSpPr/>
            <p:nvPr/>
          </p:nvSpPr>
          <p:spPr>
            <a:xfrm>
              <a:off x="6381825" y="4573475"/>
              <a:ext cx="45600" cy="456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559" name="Google Shape;559;p49"/>
            <p:cNvSpPr/>
            <p:nvPr/>
          </p:nvSpPr>
          <p:spPr>
            <a:xfrm>
              <a:off x="6519000" y="4573475"/>
              <a:ext cx="45600" cy="456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560" name="Google Shape;560;p49"/>
            <p:cNvSpPr/>
            <p:nvPr/>
          </p:nvSpPr>
          <p:spPr>
            <a:xfrm>
              <a:off x="6656175" y="4573475"/>
              <a:ext cx="45600" cy="456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561" name="Google Shape;561;p49"/>
            <p:cNvSpPr/>
            <p:nvPr/>
          </p:nvSpPr>
          <p:spPr>
            <a:xfrm>
              <a:off x="6107475" y="4688165"/>
              <a:ext cx="45600" cy="456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562" name="Google Shape;562;p49"/>
            <p:cNvSpPr/>
            <p:nvPr/>
          </p:nvSpPr>
          <p:spPr>
            <a:xfrm>
              <a:off x="6244650" y="4688165"/>
              <a:ext cx="45600" cy="456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563" name="Google Shape;563;p49"/>
            <p:cNvSpPr/>
            <p:nvPr/>
          </p:nvSpPr>
          <p:spPr>
            <a:xfrm>
              <a:off x="6381825" y="4688165"/>
              <a:ext cx="45600" cy="456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564" name="Google Shape;564;p49"/>
            <p:cNvSpPr/>
            <p:nvPr/>
          </p:nvSpPr>
          <p:spPr>
            <a:xfrm>
              <a:off x="6519000" y="4688165"/>
              <a:ext cx="45600" cy="456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565" name="Google Shape;565;p49"/>
            <p:cNvSpPr/>
            <p:nvPr/>
          </p:nvSpPr>
          <p:spPr>
            <a:xfrm>
              <a:off x="6656175" y="4688165"/>
              <a:ext cx="45600" cy="456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566" name="Google Shape;566;p49"/>
            <p:cNvSpPr/>
            <p:nvPr/>
          </p:nvSpPr>
          <p:spPr>
            <a:xfrm>
              <a:off x="6107475" y="4800267"/>
              <a:ext cx="45600" cy="456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567" name="Google Shape;567;p49"/>
            <p:cNvSpPr/>
            <p:nvPr/>
          </p:nvSpPr>
          <p:spPr>
            <a:xfrm>
              <a:off x="6244650" y="4800267"/>
              <a:ext cx="45600" cy="456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568" name="Google Shape;568;p49"/>
            <p:cNvSpPr/>
            <p:nvPr/>
          </p:nvSpPr>
          <p:spPr>
            <a:xfrm>
              <a:off x="6381825" y="4800267"/>
              <a:ext cx="45600" cy="456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569" name="Google Shape;569;p49"/>
            <p:cNvSpPr/>
            <p:nvPr/>
          </p:nvSpPr>
          <p:spPr>
            <a:xfrm>
              <a:off x="6519000" y="4800267"/>
              <a:ext cx="45600" cy="456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570" name="Google Shape;570;p49"/>
            <p:cNvSpPr/>
            <p:nvPr/>
          </p:nvSpPr>
          <p:spPr>
            <a:xfrm>
              <a:off x="6656175" y="4800267"/>
              <a:ext cx="45600" cy="456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571" name="Google Shape;571;p49"/>
            <p:cNvSpPr/>
            <p:nvPr/>
          </p:nvSpPr>
          <p:spPr>
            <a:xfrm>
              <a:off x="6107475" y="4914957"/>
              <a:ext cx="45600" cy="456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572" name="Google Shape;572;p49"/>
            <p:cNvSpPr/>
            <p:nvPr/>
          </p:nvSpPr>
          <p:spPr>
            <a:xfrm>
              <a:off x="6244650" y="4914957"/>
              <a:ext cx="45600" cy="456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573" name="Google Shape;573;p49"/>
            <p:cNvSpPr/>
            <p:nvPr/>
          </p:nvSpPr>
          <p:spPr>
            <a:xfrm>
              <a:off x="6381825" y="4914957"/>
              <a:ext cx="45600" cy="456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574" name="Google Shape;574;p49"/>
            <p:cNvSpPr/>
            <p:nvPr/>
          </p:nvSpPr>
          <p:spPr>
            <a:xfrm>
              <a:off x="6519000" y="4914957"/>
              <a:ext cx="45600" cy="456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575" name="Google Shape;575;p49"/>
            <p:cNvSpPr/>
            <p:nvPr/>
          </p:nvSpPr>
          <p:spPr>
            <a:xfrm>
              <a:off x="6656175" y="4914957"/>
              <a:ext cx="45600" cy="456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576" name="Google Shape;576;p49"/>
            <p:cNvSpPr/>
            <p:nvPr/>
          </p:nvSpPr>
          <p:spPr>
            <a:xfrm>
              <a:off x="6107475" y="5029646"/>
              <a:ext cx="45600" cy="456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577" name="Google Shape;577;p49"/>
            <p:cNvSpPr/>
            <p:nvPr/>
          </p:nvSpPr>
          <p:spPr>
            <a:xfrm>
              <a:off x="6244650" y="5029646"/>
              <a:ext cx="45600" cy="456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578" name="Google Shape;578;p49"/>
            <p:cNvSpPr/>
            <p:nvPr/>
          </p:nvSpPr>
          <p:spPr>
            <a:xfrm>
              <a:off x="6381825" y="5029646"/>
              <a:ext cx="45600" cy="456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579" name="Google Shape;579;p49"/>
            <p:cNvSpPr/>
            <p:nvPr/>
          </p:nvSpPr>
          <p:spPr>
            <a:xfrm>
              <a:off x="6519000" y="5029646"/>
              <a:ext cx="45600" cy="456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580" name="Google Shape;580;p49"/>
            <p:cNvSpPr/>
            <p:nvPr/>
          </p:nvSpPr>
          <p:spPr>
            <a:xfrm>
              <a:off x="6656175" y="5029646"/>
              <a:ext cx="45600" cy="456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grpSp>
      <p:grpSp>
        <p:nvGrpSpPr>
          <p:cNvPr id="581" name="Google Shape;581;p49"/>
          <p:cNvGrpSpPr/>
          <p:nvPr/>
        </p:nvGrpSpPr>
        <p:grpSpPr>
          <a:xfrm>
            <a:off x="543034" y="1382336"/>
            <a:ext cx="324300" cy="1072150"/>
            <a:chOff x="296684" y="2879911"/>
            <a:chExt cx="324300" cy="1072150"/>
          </a:xfrm>
        </p:grpSpPr>
        <p:sp>
          <p:nvSpPr>
            <p:cNvPr id="582" name="Google Shape;582;p49"/>
            <p:cNvSpPr/>
            <p:nvPr/>
          </p:nvSpPr>
          <p:spPr>
            <a:xfrm>
              <a:off x="296684" y="2879911"/>
              <a:ext cx="324300" cy="280500"/>
            </a:xfrm>
            <a:prstGeom prst="triangle">
              <a:avLst>
                <a:gd fmla="val 50000" name="adj"/>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dk1"/>
                </a:solidFill>
              </a:endParaRPr>
            </a:p>
          </p:txBody>
        </p:sp>
        <p:sp>
          <p:nvSpPr>
            <p:cNvPr id="583" name="Google Shape;583;p49"/>
            <p:cNvSpPr/>
            <p:nvPr/>
          </p:nvSpPr>
          <p:spPr>
            <a:xfrm>
              <a:off x="296684" y="3671561"/>
              <a:ext cx="324300" cy="280500"/>
            </a:xfrm>
            <a:prstGeom prst="triangle">
              <a:avLst>
                <a:gd fmla="val 50000" name="adj"/>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dk1"/>
                </a:solidFill>
              </a:endParaRPr>
            </a:p>
          </p:txBody>
        </p:sp>
        <p:sp>
          <p:nvSpPr>
            <p:cNvPr id="584" name="Google Shape;584;p49"/>
            <p:cNvSpPr/>
            <p:nvPr/>
          </p:nvSpPr>
          <p:spPr>
            <a:xfrm>
              <a:off x="296684" y="3275736"/>
              <a:ext cx="324300" cy="280500"/>
            </a:xfrm>
            <a:prstGeom prst="triangle">
              <a:avLst>
                <a:gd fmla="val 50000" name="adj"/>
              </a:avLst>
            </a:prstGeom>
            <a:solidFill>
              <a:schemeClr val="lt2"/>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dk1"/>
                </a:solidFill>
              </a:endParaRPr>
            </a:p>
          </p:txBody>
        </p:sp>
      </p:grpSp>
      <p:pic>
        <p:nvPicPr>
          <p:cNvPr id="585" name="Google Shape;585;p49"/>
          <p:cNvPicPr preferRelativeResize="0"/>
          <p:nvPr/>
        </p:nvPicPr>
        <p:blipFill rotWithShape="1">
          <a:blip r:embed="rId3">
            <a:alphaModFix/>
          </a:blip>
          <a:srcRect b="0" l="9373" r="12257" t="0"/>
          <a:stretch/>
        </p:blipFill>
        <p:spPr>
          <a:xfrm>
            <a:off x="678244" y="2400100"/>
            <a:ext cx="3151656" cy="2094800"/>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89" name="Shape 589"/>
        <p:cNvGrpSpPr/>
        <p:nvPr/>
      </p:nvGrpSpPr>
      <p:grpSpPr>
        <a:xfrm>
          <a:off x="0" y="0"/>
          <a:ext cx="0" cy="0"/>
          <a:chOff x="0" y="0"/>
          <a:chExt cx="0" cy="0"/>
        </a:xfrm>
      </p:grpSpPr>
      <p:sp>
        <p:nvSpPr>
          <p:cNvPr id="590" name="Google Shape;590;p50"/>
          <p:cNvSpPr txBox="1"/>
          <p:nvPr>
            <p:ph type="title"/>
          </p:nvPr>
        </p:nvSpPr>
        <p:spPr>
          <a:xfrm>
            <a:off x="457200" y="1195125"/>
            <a:ext cx="4000500" cy="26130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t>Conclusion</a:t>
            </a:r>
            <a:endParaRPr/>
          </a:p>
        </p:txBody>
      </p:sp>
      <p:sp>
        <p:nvSpPr>
          <p:cNvPr id="591" name="Google Shape;591;p50"/>
          <p:cNvSpPr txBox="1"/>
          <p:nvPr>
            <p:ph idx="12" type="sldNum"/>
          </p:nvPr>
        </p:nvSpPr>
        <p:spPr>
          <a:xfrm>
            <a:off x="8229600" y="4799170"/>
            <a:ext cx="457200" cy="2739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
        <p:nvSpPr>
          <p:cNvPr id="592" name="Google Shape;592;p50"/>
          <p:cNvSpPr txBox="1"/>
          <p:nvPr>
            <p:ph idx="1" type="body"/>
          </p:nvPr>
        </p:nvSpPr>
        <p:spPr>
          <a:xfrm>
            <a:off x="6053500" y="1058025"/>
            <a:ext cx="2556900" cy="30273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sz="1600"/>
              <a:t>Climate change has serious impact.</a:t>
            </a:r>
            <a:endParaRPr sz="1600"/>
          </a:p>
          <a:p>
            <a:pPr indent="0" lvl="0" marL="0" rtl="0" algn="l">
              <a:spcBef>
                <a:spcPts val="500"/>
              </a:spcBef>
              <a:spcAft>
                <a:spcPts val="0"/>
              </a:spcAft>
              <a:buNone/>
            </a:pPr>
            <a:r>
              <a:t/>
            </a:r>
            <a:endParaRPr sz="1600"/>
          </a:p>
          <a:p>
            <a:pPr indent="0" lvl="0" marL="0" rtl="0" algn="l">
              <a:spcBef>
                <a:spcPts val="500"/>
              </a:spcBef>
              <a:spcAft>
                <a:spcPts val="0"/>
              </a:spcAft>
              <a:buNone/>
            </a:pPr>
            <a:r>
              <a:rPr lang="en" sz="1600"/>
              <a:t>There’s solutions! (water management, protecting ecosystems, improving infrastructure…)</a:t>
            </a:r>
            <a:endParaRPr sz="1600"/>
          </a:p>
          <a:p>
            <a:pPr indent="0" lvl="0" marL="0" rtl="0" algn="l">
              <a:spcBef>
                <a:spcPts val="500"/>
              </a:spcBef>
              <a:spcAft>
                <a:spcPts val="0"/>
              </a:spcAft>
              <a:buNone/>
            </a:pPr>
            <a:r>
              <a:t/>
            </a:r>
            <a:endParaRPr sz="1600"/>
          </a:p>
          <a:p>
            <a:pPr indent="0" lvl="0" marL="0" rtl="0" algn="l">
              <a:spcBef>
                <a:spcPts val="500"/>
              </a:spcBef>
              <a:spcAft>
                <a:spcPts val="500"/>
              </a:spcAft>
              <a:buNone/>
            </a:pPr>
            <a:r>
              <a:rPr lang="en" sz="1600"/>
              <a:t>ACT NOW! Reduce risks, and let better future for next generations</a:t>
            </a:r>
            <a:endParaRPr sz="1600"/>
          </a:p>
        </p:txBody>
      </p:sp>
      <p:sp>
        <p:nvSpPr>
          <p:cNvPr id="593" name="Google Shape;593;p50"/>
          <p:cNvSpPr txBox="1"/>
          <p:nvPr>
            <p:ph idx="2" type="body"/>
          </p:nvPr>
        </p:nvSpPr>
        <p:spPr>
          <a:xfrm>
            <a:off x="4991100" y="981825"/>
            <a:ext cx="548700" cy="30273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r>
              <a:rPr lang="en" sz="2200"/>
              <a:t>01</a:t>
            </a:r>
            <a:endParaRPr sz="2200"/>
          </a:p>
          <a:p>
            <a:pPr indent="0" lvl="0" marL="0" rtl="0" algn="l">
              <a:spcBef>
                <a:spcPts val="500"/>
              </a:spcBef>
              <a:spcAft>
                <a:spcPts val="0"/>
              </a:spcAft>
              <a:buNone/>
            </a:pPr>
            <a:r>
              <a:t/>
            </a:r>
            <a:endParaRPr sz="2200"/>
          </a:p>
          <a:p>
            <a:pPr indent="0" lvl="0" marL="0" rtl="0" algn="l">
              <a:spcBef>
                <a:spcPts val="500"/>
              </a:spcBef>
              <a:spcAft>
                <a:spcPts val="0"/>
              </a:spcAft>
              <a:buNone/>
            </a:pPr>
            <a:r>
              <a:t/>
            </a:r>
            <a:endParaRPr sz="1600"/>
          </a:p>
          <a:p>
            <a:pPr indent="0" lvl="0" marL="0" rtl="0" algn="r">
              <a:spcBef>
                <a:spcPts val="500"/>
              </a:spcBef>
              <a:spcAft>
                <a:spcPts val="0"/>
              </a:spcAft>
              <a:buNone/>
            </a:pPr>
            <a:r>
              <a:rPr lang="en" sz="2200"/>
              <a:t>02</a:t>
            </a:r>
            <a:endParaRPr sz="2200"/>
          </a:p>
          <a:p>
            <a:pPr indent="0" lvl="0" marL="0" rtl="0" algn="l">
              <a:spcBef>
                <a:spcPts val="500"/>
              </a:spcBef>
              <a:spcAft>
                <a:spcPts val="0"/>
              </a:spcAft>
              <a:buNone/>
            </a:pPr>
            <a:r>
              <a:t/>
            </a:r>
            <a:endParaRPr sz="2200"/>
          </a:p>
          <a:p>
            <a:pPr indent="0" lvl="0" marL="0" rtl="0" algn="l">
              <a:spcBef>
                <a:spcPts val="500"/>
              </a:spcBef>
              <a:spcAft>
                <a:spcPts val="0"/>
              </a:spcAft>
              <a:buNone/>
            </a:pPr>
            <a:r>
              <a:t/>
            </a:r>
            <a:endParaRPr sz="1600"/>
          </a:p>
          <a:p>
            <a:pPr indent="0" lvl="0" marL="0" rtl="0" algn="r">
              <a:spcBef>
                <a:spcPts val="500"/>
              </a:spcBef>
              <a:spcAft>
                <a:spcPts val="500"/>
              </a:spcAft>
              <a:buNone/>
            </a:pPr>
            <a:r>
              <a:rPr lang="en" sz="2200"/>
              <a:t>03</a:t>
            </a:r>
            <a:endParaRPr sz="2200"/>
          </a:p>
        </p:txBody>
      </p:sp>
      <p:cxnSp>
        <p:nvCxnSpPr>
          <p:cNvPr id="594" name="Google Shape;594;p50"/>
          <p:cNvCxnSpPr/>
          <p:nvPr/>
        </p:nvCxnSpPr>
        <p:spPr>
          <a:xfrm rot="10800000">
            <a:off x="4572000" y="466575"/>
            <a:ext cx="0" cy="4107900"/>
          </a:xfrm>
          <a:prstGeom prst="straightConnector1">
            <a:avLst/>
          </a:prstGeom>
          <a:noFill/>
          <a:ln cap="flat" cmpd="sng" w="9525">
            <a:solidFill>
              <a:schemeClr val="dk1"/>
            </a:solidFill>
            <a:prstDash val="solid"/>
            <a:round/>
            <a:headEnd len="med" w="med" type="none"/>
            <a:tailEnd len="med" w="med" type="none"/>
          </a:ln>
        </p:spPr>
      </p:cxnSp>
      <p:cxnSp>
        <p:nvCxnSpPr>
          <p:cNvPr id="595" name="Google Shape;595;p50"/>
          <p:cNvCxnSpPr/>
          <p:nvPr/>
        </p:nvCxnSpPr>
        <p:spPr>
          <a:xfrm>
            <a:off x="342977" y="4568993"/>
            <a:ext cx="8471100" cy="0"/>
          </a:xfrm>
          <a:prstGeom prst="straightConnector1">
            <a:avLst/>
          </a:prstGeom>
          <a:noFill/>
          <a:ln cap="flat" cmpd="sng" w="9525">
            <a:solidFill>
              <a:schemeClr val="dk1"/>
            </a:solidFill>
            <a:prstDash val="solid"/>
            <a:round/>
            <a:headEnd len="med" w="med" type="none"/>
            <a:tailEnd len="med" w="med" type="none"/>
          </a:ln>
        </p:spPr>
      </p:cxnSp>
      <p:cxnSp>
        <p:nvCxnSpPr>
          <p:cNvPr id="596" name="Google Shape;596;p50"/>
          <p:cNvCxnSpPr/>
          <p:nvPr/>
        </p:nvCxnSpPr>
        <p:spPr>
          <a:xfrm>
            <a:off x="342977" y="460693"/>
            <a:ext cx="8471100" cy="0"/>
          </a:xfrm>
          <a:prstGeom prst="straightConnector1">
            <a:avLst/>
          </a:prstGeom>
          <a:noFill/>
          <a:ln cap="flat" cmpd="sng" w="9525">
            <a:solidFill>
              <a:schemeClr val="dk1"/>
            </a:solidFill>
            <a:prstDash val="solid"/>
            <a:round/>
            <a:headEnd len="med" w="med" type="none"/>
            <a:tailEnd len="med" w="med" type="none"/>
          </a:ln>
        </p:spPr>
      </p:cxnSp>
    </p:spTree>
  </p:cSld>
  <p:clrMapOvr>
    <a:masterClrMapping/>
  </p:clrMapOvr>
</p:sld>
</file>

<file path=ppt/theme/theme1.xml><?xml version="1.0" encoding="utf-8"?>
<a:theme xmlns:a="http://schemas.openxmlformats.org/drawingml/2006/main" xmlns:r="http://schemas.openxmlformats.org/officeDocument/2006/relationships" name="Proposal for New Client">
  <a:themeElements>
    <a:clrScheme name="Simple Light">
      <a:dk1>
        <a:srgbClr val="004A2E"/>
      </a:dk1>
      <a:lt1>
        <a:srgbClr val="F1F1E9"/>
      </a:lt1>
      <a:dk2>
        <a:srgbClr val="00160D"/>
      </a:dk2>
      <a:lt2>
        <a:srgbClr val="26A96C"/>
      </a:lt2>
      <a:accent1>
        <a:srgbClr val="002517"/>
      </a:accent1>
      <a:accent2>
        <a:srgbClr val="1A5C42"/>
      </a:accent2>
      <a:accent3>
        <a:srgbClr val="4C806C"/>
      </a:accent3>
      <a:accent4>
        <a:srgbClr val="CCDAD5"/>
      </a:accent4>
      <a:accent5>
        <a:srgbClr val="EEF7F5"/>
      </a:accent5>
      <a:accent6>
        <a:srgbClr val="FFFFFF"/>
      </a:accent6>
      <a:hlink>
        <a:srgbClr val="26A96C"/>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